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9a60361f3d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9a60361f3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9a60361f3d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9a60361f3d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9a60361f3d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9a60361f3d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9a60361f3d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9a60361f3d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9a60361f3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9a60361f3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9a60361f3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9a60361f3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9a60361f3d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9a60361f3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9a60361f3d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9a60361f3d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9a60361f3d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9a60361f3d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9a60361f3d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9a60361f3d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9a60361f3d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9a60361f3d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9a60361f3d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9a60361f3d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sheppardsoftware.com/science/animals/games/producers-consumer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quizizz.com/join?gc=1864516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Biotic v Abiotic Review</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13" name="Shape 113"/>
        <p:cNvGrpSpPr/>
        <p:nvPr/>
      </p:nvGrpSpPr>
      <p:grpSpPr>
        <a:xfrm>
          <a:off x="0" y="0"/>
          <a:ext cx="0" cy="0"/>
          <a:chOff x="0" y="0"/>
          <a:chExt cx="0" cy="0"/>
        </a:xfrm>
      </p:grpSpPr>
      <p:sp>
        <p:nvSpPr>
          <p:cNvPr id="114" name="Google Shape;114;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#3</a:t>
            </a:r>
            <a:endParaRPr/>
          </a:p>
          <a:p>
            <a:pPr indent="0" lvl="0" marL="0" rtl="0" algn="l">
              <a:spcBef>
                <a:spcPts val="0"/>
              </a:spcBef>
              <a:spcAft>
                <a:spcPts val="0"/>
              </a:spcAft>
              <a:buNone/>
            </a:pPr>
            <a:r>
              <a:t/>
            </a:r>
            <a:endParaRPr/>
          </a:p>
        </p:txBody>
      </p:sp>
      <p:pic>
        <p:nvPicPr>
          <p:cNvPr id="115" name="Google Shape;115;p22"/>
          <p:cNvPicPr preferRelativeResize="0"/>
          <p:nvPr/>
        </p:nvPicPr>
        <p:blipFill>
          <a:blip r:embed="rId3">
            <a:alphaModFix/>
          </a:blip>
          <a:stretch>
            <a:fillRect/>
          </a:stretch>
        </p:blipFill>
        <p:spPr>
          <a:xfrm>
            <a:off x="152400" y="1170125"/>
            <a:ext cx="4762500" cy="3085775"/>
          </a:xfrm>
          <a:prstGeom prst="rect">
            <a:avLst/>
          </a:prstGeom>
          <a:noFill/>
          <a:ln>
            <a:noFill/>
          </a:ln>
        </p:spPr>
      </p:pic>
      <p:sp>
        <p:nvSpPr>
          <p:cNvPr id="116" name="Google Shape;116;p22"/>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Tadpoles 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Water weeds P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Fish 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Snail 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Frog C</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 Water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Sun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0" name="Shape 120"/>
        <p:cNvGrpSpPr/>
        <p:nvPr/>
      </p:nvGrpSpPr>
      <p:grpSpPr>
        <a:xfrm>
          <a:off x="0" y="0"/>
          <a:ext cx="0" cy="0"/>
          <a:chOff x="0" y="0"/>
          <a:chExt cx="0" cy="0"/>
        </a:xfrm>
      </p:grpSpPr>
      <p:sp>
        <p:nvSpPr>
          <p:cNvPr id="121" name="Google Shape;121;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#9</a:t>
            </a:r>
            <a:endParaRPr/>
          </a:p>
          <a:p>
            <a:pPr indent="0" lvl="0" marL="0" rtl="0" algn="l">
              <a:spcBef>
                <a:spcPts val="0"/>
              </a:spcBef>
              <a:spcAft>
                <a:spcPts val="0"/>
              </a:spcAft>
              <a:buNone/>
            </a:pPr>
            <a:r>
              <a:t/>
            </a:r>
            <a:endParaRPr/>
          </a:p>
        </p:txBody>
      </p:sp>
      <p:pic>
        <p:nvPicPr>
          <p:cNvPr id="122" name="Google Shape;122;p23"/>
          <p:cNvPicPr preferRelativeResize="0"/>
          <p:nvPr/>
        </p:nvPicPr>
        <p:blipFill rotWithShape="1">
          <a:blip r:embed="rId3">
            <a:alphaModFix/>
          </a:blip>
          <a:srcRect b="0" l="2846" r="0" t="20344"/>
          <a:stretch/>
        </p:blipFill>
        <p:spPr>
          <a:xfrm>
            <a:off x="128800" y="1262100"/>
            <a:ext cx="5692526" cy="3500400"/>
          </a:xfrm>
          <a:prstGeom prst="rect">
            <a:avLst/>
          </a:prstGeom>
          <a:noFill/>
          <a:ln>
            <a:noFill/>
          </a:ln>
        </p:spPr>
      </p:pic>
      <p:sp>
        <p:nvSpPr>
          <p:cNvPr id="123" name="Google Shape;123;p23"/>
          <p:cNvSpPr txBox="1"/>
          <p:nvPr/>
        </p:nvSpPr>
        <p:spPr>
          <a:xfrm>
            <a:off x="5930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Leach 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Dragonfly 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Newt 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Mosquito 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Earthworm D</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 dirt </a:t>
            </a:r>
            <a:endParaRPr u="sng"/>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7" name="Shape 127"/>
        <p:cNvGrpSpPr/>
        <p:nvPr/>
      </p:nvGrpSpPr>
      <p:grpSpPr>
        <a:xfrm>
          <a:off x="0" y="0"/>
          <a:ext cx="0" cy="0"/>
          <a:chOff x="0" y="0"/>
          <a:chExt cx="0" cy="0"/>
        </a:xfrm>
      </p:grpSpPr>
      <p:sp>
        <p:nvSpPr>
          <p:cNvPr id="128" name="Google Shape;128;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Producer, Consumer, Decomposer Game</a:t>
            </a:r>
            <a:endParaRPr/>
          </a:p>
          <a:p>
            <a:pPr indent="0" lvl="0" marL="0" rtl="0" algn="l">
              <a:spcBef>
                <a:spcPts val="0"/>
              </a:spcBef>
              <a:spcAft>
                <a:spcPts val="0"/>
              </a:spcAft>
              <a:buNone/>
            </a:pPr>
            <a:r>
              <a:t/>
            </a:r>
            <a:endParaRPr/>
          </a:p>
        </p:txBody>
      </p:sp>
      <p:sp>
        <p:nvSpPr>
          <p:cNvPr id="129" name="Google Shape;129;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and play the producer, consumer, decomposer game. If the link tells you to adobe flash players does not work,click on the puzzle piece and click on the allow button to allow the puzzle piece to work.</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u="sng">
                <a:solidFill>
                  <a:schemeClr val="hlink"/>
                </a:solidFill>
                <a:hlinkClick r:id="rId3"/>
              </a:rPr>
              <a:t>Producer,Consumer,Decomposer Game</a:t>
            </a:r>
            <a:endParaRPr>
              <a:solidFill>
                <a:srgbClr val="000000"/>
              </a:solidFill>
            </a:endParaRPr>
          </a:p>
          <a:p>
            <a:pPr indent="0" lvl="0" marL="0" rtl="0" algn="l">
              <a:spcBef>
                <a:spcPts val="1600"/>
              </a:spcBef>
              <a:spcAft>
                <a:spcPts val="1600"/>
              </a:spcAft>
              <a:buNone/>
            </a:pPr>
            <a:r>
              <a:t/>
            </a:r>
            <a:endParaRPr>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33" name="Shape 133"/>
        <p:cNvGrpSpPr/>
        <p:nvPr/>
      </p:nvGrpSpPr>
      <p:grpSpPr>
        <a:xfrm>
          <a:off x="0" y="0"/>
          <a:ext cx="0" cy="0"/>
          <a:chOff x="0" y="0"/>
          <a:chExt cx="0" cy="0"/>
        </a:xfrm>
      </p:grpSpPr>
      <p:sp>
        <p:nvSpPr>
          <p:cNvPr id="134" name="Google Shape;134;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Quizziz Review</a:t>
            </a:r>
            <a:endParaRPr/>
          </a:p>
        </p:txBody>
      </p:sp>
      <p:sp>
        <p:nvSpPr>
          <p:cNvPr id="135" name="Google Shape;135;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to play a quizziz review game on Abiotic v. Biotic.</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u="sng">
                <a:solidFill>
                  <a:schemeClr val="hlink"/>
                </a:solidFill>
                <a:hlinkClick r:id="rId3"/>
              </a:rPr>
              <a:t>Quizziz review game</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8" name="Shape 58"/>
        <p:cNvGrpSpPr/>
        <p:nvPr/>
      </p:nvGrpSpPr>
      <p:grpSpPr>
        <a:xfrm>
          <a:off x="0" y="0"/>
          <a:ext cx="0" cy="0"/>
          <a:chOff x="0" y="0"/>
          <a:chExt cx="0" cy="0"/>
        </a:xfrm>
      </p:grpSpPr>
      <p:sp>
        <p:nvSpPr>
          <p:cNvPr id="59" name="Google Shape;59;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Directions</a:t>
            </a:r>
            <a:endParaRPr/>
          </a:p>
        </p:txBody>
      </p:sp>
      <p:sp>
        <p:nvSpPr>
          <p:cNvPr id="60" name="Google Shape;60;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slides 3-11, look at each picture and list all the biotic and abiotics items in each picture. For any organism that you list as biotic, tell me whether they are a producer, consumer or decomposer.</a:t>
            </a:r>
            <a:endParaRPr/>
          </a:p>
          <a:p>
            <a:pPr indent="0" lvl="0" marL="0" rtl="0" algn="l">
              <a:spcBef>
                <a:spcPts val="1600"/>
              </a:spcBef>
              <a:spcAft>
                <a:spcPts val="0"/>
              </a:spcAft>
              <a:buNone/>
            </a:pPr>
            <a:r>
              <a:rPr lang="en"/>
              <a:t>For slide 12, click on the link to play the producer, consumer, decomposer game for review.</a:t>
            </a:r>
            <a:endParaRPr/>
          </a:p>
          <a:p>
            <a:pPr indent="0" lvl="0" marL="0" rtl="0" algn="l">
              <a:spcBef>
                <a:spcPts val="1600"/>
              </a:spcBef>
              <a:spcAft>
                <a:spcPts val="1600"/>
              </a:spcAft>
              <a:buNone/>
            </a:pPr>
            <a:r>
              <a:rPr lang="en"/>
              <a:t>For slide 13, click on the link to take the quizziz review game.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64" name="Shape 64"/>
        <p:cNvGrpSpPr/>
        <p:nvPr/>
      </p:nvGrpSpPr>
      <p:grpSpPr>
        <a:xfrm>
          <a:off x="0" y="0"/>
          <a:ext cx="0" cy="0"/>
          <a:chOff x="0" y="0"/>
          <a:chExt cx="0" cy="0"/>
        </a:xfrm>
      </p:grpSpPr>
      <p:sp>
        <p:nvSpPr>
          <p:cNvPr id="65" name="Google Shape;65;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Photo #1</a:t>
            </a:r>
            <a:endParaRPr/>
          </a:p>
        </p:txBody>
      </p:sp>
      <p:pic>
        <p:nvPicPr>
          <p:cNvPr id="66" name="Google Shape;66;p15"/>
          <p:cNvPicPr preferRelativeResize="0"/>
          <p:nvPr/>
        </p:nvPicPr>
        <p:blipFill>
          <a:blip r:embed="rId3">
            <a:alphaModFix/>
          </a:blip>
          <a:stretch>
            <a:fillRect/>
          </a:stretch>
        </p:blipFill>
        <p:spPr>
          <a:xfrm>
            <a:off x="304800" y="1170125"/>
            <a:ext cx="4485797" cy="3820975"/>
          </a:xfrm>
          <a:prstGeom prst="rect">
            <a:avLst/>
          </a:prstGeom>
          <a:noFill/>
          <a:ln>
            <a:noFill/>
          </a:ln>
        </p:spPr>
      </p:pic>
      <p:sp>
        <p:nvSpPr>
          <p:cNvPr id="67" name="Google Shape;67;p15"/>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t>Biotic: </a:t>
            </a:r>
            <a:endParaRPr u="sng"/>
          </a:p>
          <a:p>
            <a:pPr indent="0" lvl="0" marL="0" rtl="0" algn="l">
              <a:spcBef>
                <a:spcPts val="0"/>
              </a:spcBef>
              <a:spcAft>
                <a:spcPts val="0"/>
              </a:spcAft>
              <a:buNone/>
            </a:pPr>
            <a:r>
              <a:t/>
            </a:r>
            <a:endParaRPr u="sng"/>
          </a:p>
          <a:p>
            <a:pPr indent="0" lvl="0" marL="0" rtl="0" algn="l">
              <a:spcBef>
                <a:spcPts val="0"/>
              </a:spcBef>
              <a:spcAft>
                <a:spcPts val="0"/>
              </a:spcAft>
              <a:buNone/>
            </a:pPr>
            <a:r>
              <a:rPr lang="en" u="sng"/>
              <a:t>Kangaroo C </a:t>
            </a:r>
            <a:endParaRPr u="sng"/>
          </a:p>
          <a:p>
            <a:pPr indent="0" lvl="0" marL="0" rtl="0" algn="l">
              <a:spcBef>
                <a:spcPts val="0"/>
              </a:spcBef>
              <a:spcAft>
                <a:spcPts val="0"/>
              </a:spcAft>
              <a:buNone/>
            </a:pPr>
            <a:r>
              <a:rPr lang="en" u="sng"/>
              <a:t>Fish C</a:t>
            </a:r>
            <a:endParaRPr u="sng"/>
          </a:p>
          <a:p>
            <a:pPr indent="0" lvl="0" marL="0" rtl="0" algn="l">
              <a:spcBef>
                <a:spcPts val="0"/>
              </a:spcBef>
              <a:spcAft>
                <a:spcPts val="0"/>
              </a:spcAft>
              <a:buNone/>
            </a:pPr>
            <a:r>
              <a:rPr lang="en" u="sng"/>
              <a:t>Algae P</a:t>
            </a:r>
            <a:endParaRPr u="sng"/>
          </a:p>
          <a:p>
            <a:pPr indent="0" lvl="0" marL="0" rtl="0" algn="l">
              <a:spcBef>
                <a:spcPts val="0"/>
              </a:spcBef>
              <a:spcAft>
                <a:spcPts val="0"/>
              </a:spcAft>
              <a:buNone/>
            </a:pPr>
            <a:r>
              <a:rPr lang="en" u="sng"/>
              <a:t>Bird C </a:t>
            </a:r>
            <a:endParaRPr u="sng"/>
          </a:p>
          <a:p>
            <a:pPr indent="0" lvl="0" marL="0" rtl="0" algn="l">
              <a:spcBef>
                <a:spcPts val="0"/>
              </a:spcBef>
              <a:spcAft>
                <a:spcPts val="0"/>
              </a:spcAft>
              <a:buNone/>
            </a:pPr>
            <a:r>
              <a:rPr lang="en" u="sng"/>
              <a:t>Bush P </a:t>
            </a:r>
            <a:endParaRPr u="sng"/>
          </a:p>
          <a:p>
            <a:pPr indent="0" lvl="0" marL="0" rtl="0" algn="l">
              <a:spcBef>
                <a:spcPts val="0"/>
              </a:spcBef>
              <a:spcAft>
                <a:spcPts val="0"/>
              </a:spcAft>
              <a:buNone/>
            </a:pPr>
            <a:r>
              <a:rPr lang="en" u="sng"/>
              <a:t>Trees P</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rPr lang="en" u="sng"/>
              <a:t>Abiotic: ; log </a:t>
            </a:r>
            <a:endParaRPr u="sng"/>
          </a:p>
          <a:p>
            <a:pPr indent="0" lvl="0" marL="0" rtl="0" algn="l">
              <a:spcBef>
                <a:spcPts val="0"/>
              </a:spcBef>
              <a:spcAft>
                <a:spcPts val="0"/>
              </a:spcAft>
              <a:buNone/>
            </a:pPr>
            <a:r>
              <a:rPr lang="en" u="sng"/>
              <a:t>Rock </a:t>
            </a:r>
            <a:endParaRPr u="sng"/>
          </a:p>
          <a:p>
            <a:pPr indent="0" lvl="0" marL="0" rtl="0" algn="l">
              <a:spcBef>
                <a:spcPts val="0"/>
              </a:spcBef>
              <a:spcAft>
                <a:spcPts val="0"/>
              </a:spcAft>
              <a:buNone/>
            </a:pPr>
            <a:r>
              <a:rPr lang="en" u="sng"/>
              <a:t>Sun </a:t>
            </a:r>
            <a:endParaRPr u="sng"/>
          </a:p>
          <a:p>
            <a:pPr indent="0" lvl="0" marL="0" rtl="0" algn="l">
              <a:spcBef>
                <a:spcPts val="0"/>
              </a:spcBef>
              <a:spcAft>
                <a:spcPts val="0"/>
              </a:spcAft>
              <a:buNone/>
            </a:pPr>
            <a:r>
              <a:rPr lang="en" u="sng"/>
              <a:t>sand</a:t>
            </a:r>
            <a:endParaRPr u="sng"/>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#2</a:t>
            </a:r>
            <a:endParaRPr/>
          </a:p>
          <a:p>
            <a:pPr indent="0" lvl="0" marL="0" rtl="0" algn="l">
              <a:spcBef>
                <a:spcPts val="0"/>
              </a:spcBef>
              <a:spcAft>
                <a:spcPts val="0"/>
              </a:spcAft>
              <a:buNone/>
            </a:pPr>
            <a:r>
              <a:t/>
            </a:r>
            <a:endParaRPr/>
          </a:p>
        </p:txBody>
      </p:sp>
      <p:pic>
        <p:nvPicPr>
          <p:cNvPr id="73" name="Google Shape;73;p16"/>
          <p:cNvPicPr preferRelativeResize="0"/>
          <p:nvPr/>
        </p:nvPicPr>
        <p:blipFill>
          <a:blip r:embed="rId3">
            <a:alphaModFix/>
          </a:blip>
          <a:stretch>
            <a:fillRect/>
          </a:stretch>
        </p:blipFill>
        <p:spPr>
          <a:xfrm>
            <a:off x="152400" y="1170125"/>
            <a:ext cx="5094633" cy="3820975"/>
          </a:xfrm>
          <a:prstGeom prst="rect">
            <a:avLst/>
          </a:prstGeom>
          <a:noFill/>
          <a:ln>
            <a:noFill/>
          </a:ln>
        </p:spPr>
      </p:pic>
      <p:sp>
        <p:nvSpPr>
          <p:cNvPr id="74" name="Google Shape;74;p16"/>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Deer 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Frog 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Water lily P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Turtle C</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 log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Clouds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dirt</a:t>
            </a:r>
            <a:endParaRPr u="sng">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#4</a:t>
            </a:r>
            <a:endParaRPr/>
          </a:p>
          <a:p>
            <a:pPr indent="0" lvl="0" marL="0" rtl="0" algn="l">
              <a:spcBef>
                <a:spcPts val="0"/>
              </a:spcBef>
              <a:spcAft>
                <a:spcPts val="0"/>
              </a:spcAft>
              <a:buNone/>
            </a:pPr>
            <a:r>
              <a:t/>
            </a:r>
            <a:endParaRPr/>
          </a:p>
        </p:txBody>
      </p:sp>
      <p:pic>
        <p:nvPicPr>
          <p:cNvPr id="80" name="Google Shape;80;p17"/>
          <p:cNvPicPr preferRelativeResize="0"/>
          <p:nvPr/>
        </p:nvPicPr>
        <p:blipFill>
          <a:blip r:embed="rId3">
            <a:alphaModFix/>
          </a:blip>
          <a:stretch>
            <a:fillRect/>
          </a:stretch>
        </p:blipFill>
        <p:spPr>
          <a:xfrm>
            <a:off x="152400" y="1376900"/>
            <a:ext cx="5327500" cy="3288675"/>
          </a:xfrm>
          <a:prstGeom prst="rect">
            <a:avLst/>
          </a:prstGeom>
          <a:noFill/>
          <a:ln>
            <a:noFill/>
          </a:ln>
        </p:spPr>
      </p:pic>
      <p:sp>
        <p:nvSpPr>
          <p:cNvPr id="81" name="Google Shape;81;p17"/>
          <p:cNvSpPr txBox="1"/>
          <p:nvPr/>
        </p:nvSpPr>
        <p:spPr>
          <a:xfrm>
            <a:off x="57783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elephant 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Alligator 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Hippopotamus  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Giraffe C</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a:p>
            <a:pPr indent="0" lvl="0" marL="0" rtl="0" algn="l">
              <a:spcBef>
                <a:spcPts val="0"/>
              </a:spcBef>
              <a:spcAft>
                <a:spcPts val="0"/>
              </a:spcAft>
              <a:buNone/>
            </a:pPr>
            <a:r>
              <a:rPr lang="en" u="sng"/>
              <a:t>Sun </a:t>
            </a:r>
            <a:endParaRPr u="sng"/>
          </a:p>
          <a:p>
            <a:pPr indent="0" lvl="0" marL="0" rtl="0" algn="l">
              <a:spcBef>
                <a:spcPts val="0"/>
              </a:spcBef>
              <a:spcAft>
                <a:spcPts val="0"/>
              </a:spcAft>
              <a:buNone/>
            </a:pPr>
            <a:r>
              <a:rPr lang="en" u="sng"/>
              <a:t>Clouds </a:t>
            </a:r>
            <a:endParaRPr u="sng"/>
          </a:p>
          <a:p>
            <a:pPr indent="0" lvl="0" marL="0" rtl="0" algn="l">
              <a:spcBef>
                <a:spcPts val="0"/>
              </a:spcBef>
              <a:spcAft>
                <a:spcPts val="0"/>
              </a:spcAft>
              <a:buNone/>
            </a:pPr>
            <a:r>
              <a:rPr lang="en" u="sng"/>
              <a:t>Mountain. </a:t>
            </a:r>
            <a:endParaRPr u="sng"/>
          </a:p>
          <a:p>
            <a:pPr indent="0" lvl="0" marL="0" rtl="0" algn="l">
              <a:spcBef>
                <a:spcPts val="0"/>
              </a:spcBef>
              <a:spcAft>
                <a:spcPts val="0"/>
              </a:spcAft>
              <a:buNone/>
            </a:pPr>
            <a:r>
              <a:rPr lang="en" u="sng"/>
              <a:t>snow</a:t>
            </a:r>
            <a:endParaRPr u="sng"/>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#5</a:t>
            </a:r>
            <a:endParaRPr/>
          </a:p>
          <a:p>
            <a:pPr indent="0" lvl="0" marL="0" rtl="0" algn="l">
              <a:spcBef>
                <a:spcPts val="0"/>
              </a:spcBef>
              <a:spcAft>
                <a:spcPts val="0"/>
              </a:spcAft>
              <a:buNone/>
            </a:pPr>
            <a:r>
              <a:t/>
            </a:r>
            <a:endParaRPr/>
          </a:p>
        </p:txBody>
      </p:sp>
      <p:pic>
        <p:nvPicPr>
          <p:cNvPr id="87" name="Google Shape;87;p18"/>
          <p:cNvPicPr preferRelativeResize="0"/>
          <p:nvPr/>
        </p:nvPicPr>
        <p:blipFill>
          <a:blip r:embed="rId3">
            <a:alphaModFix/>
          </a:blip>
          <a:stretch>
            <a:fillRect/>
          </a:stretch>
        </p:blipFill>
        <p:spPr>
          <a:xfrm>
            <a:off x="152400" y="1170125"/>
            <a:ext cx="5400547" cy="3820975"/>
          </a:xfrm>
          <a:prstGeom prst="rect">
            <a:avLst/>
          </a:prstGeom>
          <a:noFill/>
          <a:ln>
            <a:noFill/>
          </a:ln>
        </p:spPr>
      </p:pic>
      <p:sp>
        <p:nvSpPr>
          <p:cNvPr id="88" name="Google Shape;88;p18"/>
          <p:cNvSpPr txBox="1"/>
          <p:nvPr/>
        </p:nvSpPr>
        <p:spPr>
          <a:xfrm>
            <a:off x="5667950" y="1305363"/>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Hippopotamus 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Turtle 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Mushroom D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Flowers P</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 dirt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Hills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clouds</a:t>
            </a:r>
            <a:endParaRPr u="sng">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2" name="Shape 92"/>
        <p:cNvGrpSpPr/>
        <p:nvPr/>
      </p:nvGrpSpPr>
      <p:grpSpPr>
        <a:xfrm>
          <a:off x="0" y="0"/>
          <a:ext cx="0" cy="0"/>
          <a:chOff x="0" y="0"/>
          <a:chExt cx="0" cy="0"/>
        </a:xfrm>
      </p:grpSpPr>
      <p:sp>
        <p:nvSpPr>
          <p:cNvPr id="93" name="Google Shape;93;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#6</a:t>
            </a:r>
            <a:endParaRPr/>
          </a:p>
          <a:p>
            <a:pPr indent="0" lvl="0" marL="0" rtl="0" algn="l">
              <a:spcBef>
                <a:spcPts val="0"/>
              </a:spcBef>
              <a:spcAft>
                <a:spcPts val="0"/>
              </a:spcAft>
              <a:buNone/>
            </a:pPr>
            <a:r>
              <a:t/>
            </a:r>
            <a:endParaRPr/>
          </a:p>
        </p:txBody>
      </p:sp>
      <p:pic>
        <p:nvPicPr>
          <p:cNvPr id="94" name="Google Shape;94;p19"/>
          <p:cNvPicPr preferRelativeResize="0"/>
          <p:nvPr/>
        </p:nvPicPr>
        <p:blipFill>
          <a:blip r:embed="rId3">
            <a:alphaModFix/>
          </a:blip>
          <a:stretch>
            <a:fillRect/>
          </a:stretch>
        </p:blipFill>
        <p:spPr>
          <a:xfrm>
            <a:off x="152400" y="1170125"/>
            <a:ext cx="5048000" cy="3820975"/>
          </a:xfrm>
          <a:prstGeom prst="rect">
            <a:avLst/>
          </a:prstGeom>
          <a:noFill/>
          <a:ln>
            <a:noFill/>
          </a:ln>
        </p:spPr>
      </p:pic>
      <p:sp>
        <p:nvSpPr>
          <p:cNvPr id="95" name="Google Shape;95;p19"/>
          <p:cNvSpPr txBox="1"/>
          <p:nvPr/>
        </p:nvSpPr>
        <p:spPr>
          <a:xfrm>
            <a:off x="5549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9" name="Shape 99"/>
        <p:cNvGrpSpPr/>
        <p:nvPr/>
      </p:nvGrpSpPr>
      <p:grpSpPr>
        <a:xfrm>
          <a:off x="0" y="0"/>
          <a:ext cx="0" cy="0"/>
          <a:chOff x="0" y="0"/>
          <a:chExt cx="0" cy="0"/>
        </a:xfrm>
      </p:grpSpPr>
      <p:sp>
        <p:nvSpPr>
          <p:cNvPr id="100" name="Google Shape;100;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#7</a:t>
            </a:r>
            <a:endParaRPr/>
          </a:p>
          <a:p>
            <a:pPr indent="0" lvl="0" marL="0" rtl="0" algn="l">
              <a:spcBef>
                <a:spcPts val="0"/>
              </a:spcBef>
              <a:spcAft>
                <a:spcPts val="0"/>
              </a:spcAft>
              <a:buNone/>
            </a:pPr>
            <a:r>
              <a:t/>
            </a:r>
            <a:endParaRPr/>
          </a:p>
        </p:txBody>
      </p:sp>
      <p:pic>
        <p:nvPicPr>
          <p:cNvPr id="101" name="Google Shape;101;p20"/>
          <p:cNvPicPr preferRelativeResize="0"/>
          <p:nvPr/>
        </p:nvPicPr>
        <p:blipFill>
          <a:blip r:embed="rId3">
            <a:alphaModFix/>
          </a:blip>
          <a:stretch>
            <a:fillRect/>
          </a:stretch>
        </p:blipFill>
        <p:spPr>
          <a:xfrm>
            <a:off x="152400" y="1170125"/>
            <a:ext cx="5085910" cy="3820975"/>
          </a:xfrm>
          <a:prstGeom prst="rect">
            <a:avLst/>
          </a:prstGeom>
          <a:noFill/>
          <a:ln>
            <a:noFill/>
          </a:ln>
        </p:spPr>
      </p:pic>
      <p:sp>
        <p:nvSpPr>
          <p:cNvPr id="102" name="Google Shape;102;p20"/>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Ducks 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Rabbit 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Trees P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 pebbles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Clouds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sky</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06" name="Shape 106"/>
        <p:cNvGrpSpPr/>
        <p:nvPr/>
      </p:nvGrpSpPr>
      <p:grpSpPr>
        <a:xfrm>
          <a:off x="0" y="0"/>
          <a:ext cx="0" cy="0"/>
          <a:chOff x="0" y="0"/>
          <a:chExt cx="0" cy="0"/>
        </a:xfrm>
      </p:grpSpPr>
      <p:sp>
        <p:nvSpPr>
          <p:cNvPr id="107" name="Google Shape;107;p21"/>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#8</a:t>
            </a:r>
            <a:endParaRPr/>
          </a:p>
          <a:p>
            <a:pPr indent="0" lvl="0" marL="0" rtl="0" algn="l">
              <a:spcBef>
                <a:spcPts val="0"/>
              </a:spcBef>
              <a:spcAft>
                <a:spcPts val="0"/>
              </a:spcAft>
              <a:buNone/>
            </a:pPr>
            <a:r>
              <a:t/>
            </a:r>
            <a:endParaRPr/>
          </a:p>
        </p:txBody>
      </p:sp>
      <p:pic>
        <p:nvPicPr>
          <p:cNvPr id="108" name="Google Shape;108;p21"/>
          <p:cNvPicPr preferRelativeResize="0"/>
          <p:nvPr/>
        </p:nvPicPr>
        <p:blipFill>
          <a:blip r:embed="rId3">
            <a:alphaModFix/>
          </a:blip>
          <a:stretch>
            <a:fillRect/>
          </a:stretch>
        </p:blipFill>
        <p:spPr>
          <a:xfrm>
            <a:off x="402725" y="466950"/>
            <a:ext cx="4570075" cy="4570075"/>
          </a:xfrm>
          <a:prstGeom prst="rect">
            <a:avLst/>
          </a:prstGeom>
          <a:noFill/>
          <a:ln>
            <a:noFill/>
          </a:ln>
        </p:spPr>
      </p:pic>
      <p:sp>
        <p:nvSpPr>
          <p:cNvPr id="109" name="Google Shape;109;p21"/>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beaver 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Swan 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Racoon 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Birds 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Deer 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Tree P</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Abiotic:rocks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Mountains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water</a:t>
            </a:r>
            <a:endParaRPr u="sng">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