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Birds(C)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Swan(C)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Newt(C)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Kangaroo(C), Trees(P), Log (p) Mushrooms/Fungi (P) Snails(P), Bacteria, Frog, Bacteria, insects (P) (C), Plants, Bird(C)</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Sunlight,(P)Heat(P),Rocks,(P)Water(P) Clouds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Deer(C) Plants(P) Fish, Racoon,(C) Bird, Trees, Bugs, Flowers(P), Frog, turtles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Sun(P), Water,(p) Bubbles(p),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Tadpoles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 Water weeds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(P) </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Giraffe(C)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Sun(P) Clouds(P?) </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Abiotic:Sun, Clouds, Water</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 fly?(C)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Bunny(C)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Bug/beetle(C)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Lilly pads(P)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