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Birds: Consumer Trees: Producer Flowers: Producer Racoon: Consume Beaver: Consumer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Abiotic:Sunlight: Producer Algae: Producer Water lilies: Consumer</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Snapping Turtle: Consumer Water shrew: Decomposer Leech: Decomposer Newt: Consumer Tadpoles: Consumers Mosquito: Decomposers Pond snail: Decomposer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Producer</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oquizziz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Insects: Decomposers Termite mounds: Producer Kangaroo: Consumer</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 Sunlight and heat: Producer Algae: producer Rotting log: Consumer Fungi: Producer</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Deer: Consumer Hawk: Consumer Fish: Consumer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Leafs: Producer Sunlight: Producer Log: Consumer </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Flies: Decomposer Tadpoles: Consumers Snail: Decomposer Fish: Consumer Frog: Consumer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Producer Water weeds: Producer</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Elephant: Consumer Alligator: Consumer Hippo: Consumer Giraffe: Consumer Lion: Consumer Flamingos: Consumer Trees: Producers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weeds: Producers Sunlight: Producers </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Hippo : Consumers Trees: Producers Flowers: Producers Turtle: Consumer Bird: Consumer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Sunlight: Producer Clouds : Producer bacteria: Decomposers/consumer </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Ducks: Consumer Fish: Consumer Flowers: Producer Frog: Consumer Snail: Consumer</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Algae: Producer Bacteria: Consumer</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Coyote: Consumer Rabbit: Consumer Bug: Decomposer Flowers: Producer Trees: Producer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Clouds: Producer Sunlight: Producer </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