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racoon. C ducks. C trees. P geese. C swan. C beaver. C butterfly. C bugs.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sand sun sair mountains rocks etc..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newt.C shrew. C mussel.C tadpoles.C worm.D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air dirt </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932675"/>
            <a:ext cx="4764575" cy="405842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Bird. C, tree. P, </a:t>
            </a:r>
            <a:r>
              <a:rPr lang="en" u="sng"/>
              <a:t>cattails.P,</a:t>
            </a:r>
            <a:r>
              <a:rPr lang="en" u="sng"/>
              <a:t> snake.C, snail.C, fish.C, bacteria.C, mushrooms.D, log.P, kangaroo.C, insects.C, lobster.C, grass.P</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rock, dirt, water,Air, sun and heat, sand</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a:solidFill>
                  <a:schemeClr val="dk1"/>
                </a:solidFill>
              </a:rPr>
              <a:t>bird.C |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turtle.C | deer. C | plants. P| log.P| Bugs. C| Fish.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r>
              <a:rPr lang="en">
                <a:solidFill>
                  <a:schemeClr val="dk1"/>
                </a:solidFill>
              </a:rPr>
              <a:t>sun air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dirt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water weeds .P| frog /tadpoles. C| fish.C| snail.C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sun air sand </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elephant. C alligator.Clions.C birds.C plants.P giraffe.C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sun air clouds dirt mountains</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bacteria.C hippos.C bird. C fungi. D plants.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clouds mountains water sun dirt sand rocks</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 plants. P fish.C snail.C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 water dirt light air</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rabbit.C beetle. C fox.C trees.P plants.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Abiotic:air mountains sun rocks water dirt</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