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Kangaroo</a:t>
            </a:r>
            <a:r>
              <a:rPr lang="en" u="sng"/>
              <a:t> -c  </a:t>
            </a:r>
            <a:endParaRPr u="sng"/>
          </a:p>
          <a:p>
            <a:pPr indent="0" lvl="0" marL="0" rtl="0" algn="l">
              <a:spcBef>
                <a:spcPts val="0"/>
              </a:spcBef>
              <a:spcAft>
                <a:spcPts val="0"/>
              </a:spcAft>
              <a:buNone/>
            </a:pPr>
            <a:r>
              <a:rPr lang="en" u="sng"/>
              <a:t>trees-p</a:t>
            </a:r>
            <a:endParaRPr u="sng"/>
          </a:p>
          <a:p>
            <a:pPr indent="0" lvl="0" marL="0" rtl="0" algn="l">
              <a:spcBef>
                <a:spcPts val="0"/>
              </a:spcBef>
              <a:spcAft>
                <a:spcPts val="0"/>
              </a:spcAft>
              <a:buNone/>
            </a:pPr>
            <a:r>
              <a:rPr lang="en" u="sng"/>
              <a:t>f</a:t>
            </a:r>
            <a:r>
              <a:rPr lang="en" u="sng"/>
              <a:t>rog-c</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a:t>
            </a:r>
            <a:endParaRPr u="sng"/>
          </a:p>
          <a:p>
            <a:pPr indent="0" lvl="0" marL="0" rtl="0" algn="l">
              <a:spcBef>
                <a:spcPts val="0"/>
              </a:spcBef>
              <a:spcAft>
                <a:spcPts val="0"/>
              </a:spcAft>
              <a:buNone/>
            </a:pPr>
            <a:r>
              <a:rPr lang="en" u="sng"/>
              <a:t>Rock</a:t>
            </a:r>
            <a:endParaRPr u="sng"/>
          </a:p>
          <a:p>
            <a:pPr indent="0" lvl="0" marL="0" rtl="0" algn="l">
              <a:spcBef>
                <a:spcPts val="0"/>
              </a:spcBef>
              <a:spcAft>
                <a:spcPts val="0"/>
              </a:spcAft>
              <a:buNone/>
            </a:pPr>
            <a:r>
              <a:rPr lang="en" u="sng"/>
              <a:t>Sunlight </a:t>
            </a:r>
            <a:endParaRPr u="sng"/>
          </a:p>
          <a:p>
            <a:pPr indent="0" lvl="0" marL="0" rtl="0" algn="l">
              <a:spcBef>
                <a:spcPts val="0"/>
              </a:spcBef>
              <a:spcAft>
                <a:spcPts val="0"/>
              </a:spcAft>
              <a:buNone/>
            </a:pPr>
            <a:r>
              <a:rPr lang="en" u="sng"/>
              <a:t>Water </a:t>
            </a:r>
            <a:endParaRPr u="sng"/>
          </a:p>
          <a:p>
            <a:pPr indent="0" lvl="0" marL="0" rtl="0" algn="l">
              <a:spcBef>
                <a:spcPts val="0"/>
              </a:spcBef>
              <a:spcAft>
                <a:spcPts val="0"/>
              </a:spcAft>
              <a:buNone/>
            </a:pPr>
            <a:r>
              <a:rPr lang="en" u="sng"/>
              <a:t>clouds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Dear-c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Croc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Girafe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Water </a:t>
            </a:r>
            <a:endParaRPr u="sng"/>
          </a:p>
          <a:p>
            <a:pPr indent="0" lvl="0" marL="0" rtl="0" algn="l">
              <a:spcBef>
                <a:spcPts val="0"/>
              </a:spcBef>
              <a:spcAft>
                <a:spcPts val="0"/>
              </a:spcAft>
              <a:buNone/>
            </a:pPr>
            <a:r>
              <a:rPr lang="en" u="sng"/>
              <a:t>clouds</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Hippopo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