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Racoon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 (p)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Butterfly (p)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Beaver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Plants (p)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Newt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Plants (p)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Pond snail (d)</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r>
              <a:rPr lang="en" u="sng"/>
              <a:t>bacteria (d)</a:t>
            </a:r>
            <a:endParaRPr u="sng"/>
          </a:p>
          <a:p>
            <a:pPr indent="0" lvl="0" marL="0" rtl="0" algn="l">
              <a:spcBef>
                <a:spcPts val="0"/>
              </a:spcBef>
              <a:spcAft>
                <a:spcPts val="0"/>
              </a:spcAft>
              <a:buNone/>
            </a:pPr>
            <a:r>
              <a:rPr lang="en" u="sng"/>
              <a:t>Plankton (d)</a:t>
            </a:r>
            <a:endParaRPr u="sng"/>
          </a:p>
          <a:p>
            <a:pPr indent="0" lvl="0" marL="0" rtl="0" algn="l">
              <a:spcBef>
                <a:spcPts val="0"/>
              </a:spcBef>
              <a:spcAft>
                <a:spcPts val="0"/>
              </a:spcAft>
              <a:buNone/>
            </a:pPr>
            <a:r>
              <a:rPr lang="en" u="sng"/>
              <a:t>Protones (d)</a:t>
            </a:r>
            <a:endParaRPr u="sng"/>
          </a:p>
          <a:p>
            <a:pPr indent="0" lvl="0" marL="0" rtl="0" algn="l">
              <a:spcBef>
                <a:spcPts val="0"/>
              </a:spcBef>
              <a:spcAft>
                <a:spcPts val="0"/>
              </a:spcAft>
              <a:buNone/>
            </a:pPr>
            <a:r>
              <a:rPr lang="en" u="sng"/>
              <a:t>Insects (p)</a:t>
            </a:r>
            <a:endParaRPr u="sng"/>
          </a:p>
          <a:p>
            <a:pPr indent="0" lvl="0" marL="0" rtl="0" algn="l">
              <a:spcBef>
                <a:spcPts val="0"/>
              </a:spcBef>
              <a:spcAft>
                <a:spcPts val="0"/>
              </a:spcAft>
              <a:buNone/>
            </a:pPr>
            <a:r>
              <a:rPr lang="en" u="sng"/>
              <a:t>Tree (p)</a:t>
            </a:r>
            <a:endParaRPr u="sng"/>
          </a:p>
          <a:p>
            <a:pPr indent="0" lvl="0" marL="0" rtl="0" algn="l">
              <a:spcBef>
                <a:spcPts val="0"/>
              </a:spcBef>
              <a:spcAft>
                <a:spcPts val="0"/>
              </a:spcAft>
              <a:buNone/>
            </a:pPr>
            <a:r>
              <a:rPr lang="en" u="sng"/>
              <a:t>Fungi (d)</a:t>
            </a:r>
            <a:endParaRPr u="sng"/>
          </a:p>
          <a:p>
            <a:pPr indent="0" lvl="0" marL="0" rtl="0" algn="l">
              <a:spcBef>
                <a:spcPts val="0"/>
              </a:spcBef>
              <a:spcAft>
                <a:spcPts val="0"/>
              </a:spcAft>
              <a:buNone/>
            </a:pPr>
            <a:r>
              <a:rPr lang="en" u="sng"/>
              <a:t>Rotting log (former p)</a:t>
            </a:r>
            <a:endParaRPr u="sng"/>
          </a:p>
          <a:p>
            <a:pPr indent="0" lvl="0" marL="0" rtl="0" algn="l">
              <a:spcBef>
                <a:spcPts val="0"/>
              </a:spcBef>
              <a:spcAft>
                <a:spcPts val="0"/>
              </a:spcAft>
              <a:buNone/>
            </a:pPr>
            <a:r>
              <a:rPr lang="en" u="sng"/>
              <a:t>K</a:t>
            </a:r>
            <a:r>
              <a:rPr lang="en" u="sng"/>
              <a:t>angaroo (c)</a:t>
            </a:r>
            <a:endParaRPr u="sng"/>
          </a:p>
          <a:p>
            <a:pPr indent="0" lvl="0" marL="0" rtl="0" algn="l">
              <a:spcBef>
                <a:spcPts val="0"/>
              </a:spcBef>
              <a:spcAft>
                <a:spcPts val="0"/>
              </a:spcAft>
              <a:buNone/>
            </a:pPr>
            <a:r>
              <a:rPr lang="en" u="sng"/>
              <a:t>Bird </a:t>
            </a:r>
            <a:r>
              <a:rPr lang="en" u="sng"/>
              <a:t>(c)</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 </a:t>
            </a:r>
            <a:endParaRPr u="sng"/>
          </a:p>
          <a:p>
            <a:pPr indent="0" lvl="0" marL="0" rtl="0" algn="l">
              <a:spcBef>
                <a:spcPts val="0"/>
              </a:spcBef>
              <a:spcAft>
                <a:spcPts val="0"/>
              </a:spcAft>
              <a:buNone/>
            </a:pPr>
            <a:r>
              <a:rPr lang="en" u="sng"/>
              <a:t>Sunlight </a:t>
            </a:r>
            <a:endParaRPr u="sng"/>
          </a:p>
          <a:p>
            <a:pPr indent="0" lvl="0" marL="0" rtl="0" algn="l">
              <a:spcBef>
                <a:spcPts val="0"/>
              </a:spcBef>
              <a:spcAft>
                <a:spcPts val="0"/>
              </a:spcAft>
              <a:buNone/>
            </a:pPr>
            <a:r>
              <a:rPr lang="en" u="sng"/>
              <a:t>Rock</a:t>
            </a:r>
            <a:endParaRPr u="sng"/>
          </a:p>
          <a:p>
            <a:pPr indent="0" lvl="0" marL="0" rtl="0" algn="l">
              <a:spcBef>
                <a:spcPts val="0"/>
              </a:spcBef>
              <a:spcAft>
                <a:spcPts val="0"/>
              </a:spcAft>
              <a:buNone/>
            </a:pPr>
            <a:r>
              <a:rPr lang="en" u="sng"/>
              <a:t>Water</a:t>
            </a:r>
            <a:endParaRPr u="sng"/>
          </a:p>
          <a:p>
            <a:pPr indent="0" lvl="0" marL="0" rtl="0" algn="l">
              <a:spcBef>
                <a:spcPts val="0"/>
              </a:spcBef>
              <a:spcAft>
                <a:spcPts val="0"/>
              </a:spcAft>
              <a:buNone/>
            </a:pPr>
            <a:r>
              <a:rPr lang="en" u="sng"/>
              <a:t>Termite mounds </a:t>
            </a:r>
            <a:endParaRPr u="sng"/>
          </a:p>
          <a:p>
            <a:pPr indent="0" lvl="0" marL="0" rtl="0" algn="l">
              <a:spcBef>
                <a:spcPts val="0"/>
              </a:spcBef>
              <a:spcAft>
                <a:spcPts val="0"/>
              </a:spcAft>
              <a:buNone/>
            </a:pPr>
            <a:r>
              <a:rPr lang="en" u="sng"/>
              <a:t>cloud</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75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Plants (p)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Flower(p)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 (p)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Lily pad (p)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Log (former 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weeds (p)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 (d)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flies (d)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Tadpool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Giraffe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Elefant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 (p)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Alligator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Flamingo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Plants (p)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mountains</a:t>
            </a:r>
            <a:endParaRPr u="sng">
              <a:solidFill>
                <a:schemeClr val="dk1"/>
              </a:solidFill>
            </a:endParaRPr>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76"/>
            <a:ext cx="3072300" cy="37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 (p)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Plants (p)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Flowers (p)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Fungi (d)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Bacteria (d)</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Mountain </a:t>
            </a:r>
            <a:endParaRPr u="sng">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Ducks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 (d)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Plants (p)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Grass (p)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Bunny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Fox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Bug (p)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Grass (p)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 (p)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a:t>
            </a:r>
            <a:endParaRPr u="sng">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