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Deer - C  Turtle - C</a:t>
            </a:r>
            <a:r>
              <a:rPr lang="en" u="sng">
                <a:solidFill>
                  <a:schemeClr val="dk1"/>
                </a:solidFill>
              </a:rPr>
              <a:t> </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Ducks - C   Raccoon -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Catfish - C</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Pond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Rocks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Snapping Turtle - C  Newt -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Mallard Duck - C  Tadpoles -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Earthworm - D  Water shrew - C</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Pond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a:t>
            </a:r>
            <a:endParaRPr u="sng"/>
          </a:p>
          <a:p>
            <a:pPr indent="0" lvl="0" marL="0" rtl="0" algn="l">
              <a:spcBef>
                <a:spcPts val="0"/>
              </a:spcBef>
              <a:spcAft>
                <a:spcPts val="0"/>
              </a:spcAft>
              <a:buNone/>
            </a:pPr>
            <a:r>
              <a:rPr lang="en"/>
              <a:t>Kangaroo - C  Insects - C</a:t>
            </a:r>
            <a:endParaRPr/>
          </a:p>
          <a:p>
            <a:pPr indent="0" lvl="0" marL="0" rtl="0" algn="l">
              <a:spcBef>
                <a:spcPts val="0"/>
              </a:spcBef>
              <a:spcAft>
                <a:spcPts val="0"/>
              </a:spcAft>
              <a:buNone/>
            </a:pPr>
            <a:r>
              <a:rPr lang="en"/>
              <a:t>Bacteria - D     Fungi - D</a:t>
            </a:r>
            <a:r>
              <a:rPr lang="en" u="sng"/>
              <a:t> </a:t>
            </a:r>
            <a:endParaRPr u="sng"/>
          </a:p>
          <a:p>
            <a:pPr indent="0" lvl="0" marL="0" rtl="0" algn="l">
              <a:spcBef>
                <a:spcPts val="0"/>
              </a:spcBef>
              <a:spcAft>
                <a:spcPts val="0"/>
              </a:spcAft>
              <a:buNone/>
            </a:pPr>
            <a:r>
              <a:rPr lang="en"/>
              <a:t>Fish - C   Algae - P</a:t>
            </a:r>
            <a:endParaRPr/>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a:p>
            <a:pPr indent="0" lvl="0" marL="0" rtl="0" algn="l">
              <a:spcBef>
                <a:spcPts val="0"/>
              </a:spcBef>
              <a:spcAft>
                <a:spcPts val="0"/>
              </a:spcAft>
              <a:buNone/>
            </a:pPr>
            <a:r>
              <a:rPr lang="en"/>
              <a:t>Sunlight     </a:t>
            </a:r>
            <a:endParaRPr/>
          </a:p>
          <a:p>
            <a:pPr indent="0" lvl="0" marL="0" rtl="0" algn="l">
              <a:spcBef>
                <a:spcPts val="0"/>
              </a:spcBef>
              <a:spcAft>
                <a:spcPts val="0"/>
              </a:spcAft>
              <a:buNone/>
            </a:pPr>
            <a:r>
              <a:rPr lang="en"/>
              <a:t>Water</a:t>
            </a:r>
            <a:endParaRPr/>
          </a:p>
          <a:p>
            <a:pPr indent="0" lvl="0" marL="0" rtl="0" algn="l">
              <a:spcBef>
                <a:spcPts val="0"/>
              </a:spcBef>
              <a:spcAft>
                <a:spcPts val="0"/>
              </a:spcAft>
              <a:buNone/>
            </a:pPr>
            <a:r>
              <a:rPr lang="en"/>
              <a:t>Rocks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Deer - C  Flowers - P</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Frog - C  Turtle -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Fish - C </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Water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Air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Sun</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Frog - C  Fish -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Snails - C Tadpoles - C</a:t>
            </a:r>
            <a:r>
              <a:rPr lang="en" u="sng">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Sun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Pond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Giraffe - C   Elephants -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Alligator - C  Flamingos - C</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Sun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Water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Clouds</a:t>
            </a:r>
            <a:endParaRPr>
              <a:solidFill>
                <a:schemeClr val="dk1"/>
              </a:solidFill>
            </a:endParaRPr>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Mushrooms - D  Hippos -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Frog - C   Turtle -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Flowers - P</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Sun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Clouds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Mountain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Ducks - C  Frog -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Dragonfly - C  Fish - C</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Water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Rocks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Sand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Rabbit - C   Fox -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Beetle - C    Flowers - P</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Geese - C</a:t>
            </a:r>
            <a:r>
              <a:rPr lang="en" u="sng">
                <a:solidFill>
                  <a:schemeClr val="dk1"/>
                </a:solidFill>
              </a:rPr>
              <a:t>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Water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Rocks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Clouds</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