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Dear birds duck racoon butterfly</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rocks sky  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 mosquito pound skater turtle  tadpools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Dirt water sky cloud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 </a:t>
            </a:r>
            <a:r>
              <a:rPr lang="en" u="sng"/>
              <a:t>Insect</a:t>
            </a:r>
            <a:r>
              <a:rPr lang="en" u="sng"/>
              <a:t> </a:t>
            </a:r>
            <a:r>
              <a:rPr lang="en" u="sng"/>
              <a:t>termite</a:t>
            </a:r>
            <a:r>
              <a:rPr lang="en" u="sng"/>
              <a:t>  tree rotting log </a:t>
            </a:r>
            <a:r>
              <a:rPr lang="en" u="sng"/>
              <a:t>bacteria</a:t>
            </a:r>
            <a:r>
              <a:rPr lang="en" u="sng"/>
              <a:t> </a:t>
            </a:r>
            <a:r>
              <a:rPr lang="en" u="sng"/>
              <a:t>plankton</a:t>
            </a:r>
            <a:r>
              <a:rPr lang="en" u="sng"/>
              <a:t> </a:t>
            </a:r>
            <a:r>
              <a:rPr lang="en" u="sng"/>
              <a:t>protozoans</a:t>
            </a:r>
            <a:r>
              <a:rPr lang="en" u="sng"/>
              <a:t> kangro  frog </a:t>
            </a:r>
            <a:r>
              <a:rPr lang="en" u="sng"/>
              <a:t>snail</a:t>
            </a:r>
            <a:r>
              <a:rPr lang="en" u="sng"/>
              <a:t> sombster and fish</a:t>
            </a:r>
            <a:endParaRPr u="sng"/>
          </a:p>
          <a:p>
            <a:pPr indent="0" lvl="0" marL="0" rtl="0" algn="l">
              <a:spcBef>
                <a:spcPts val="0"/>
              </a:spcBef>
              <a:spcAft>
                <a:spcPts val="0"/>
              </a:spcAft>
              <a:buNone/>
            </a:pPr>
            <a:r>
              <a:rPr lang="en" u="sng"/>
              <a:t> consuemrers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 Leaf water sun cloud rock and bush produducers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Dear frog racoon turtle  fish leafs insects  bird   trees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cunsumers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Water sun  ground  hills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 producers</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glies water weeds snails fish tadpoles log bush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Consumers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Abisun  ground skyotic: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producers</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 elephant hippo lion  flamingos graff leaves ground trees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   sun sky cloud  hills</a:t>
            </a:r>
            <a:endParaRPr u="sng"/>
          </a:p>
          <a:p>
            <a:pPr indent="0" lvl="0" marL="0" rtl="0" algn="l">
              <a:spcBef>
                <a:spcPts val="0"/>
              </a:spcBef>
              <a:spcAft>
                <a:spcPts val="0"/>
              </a:spcAft>
              <a:buNone/>
            </a:pPr>
            <a:r>
              <a:rPr lang="en" u="sng"/>
              <a:t>pro</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bush leafs trees flower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Turderal  frog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sun sky cloud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Mounteains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fish leafs snails fly bush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rock dirt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bird ducks wabbit insect  tree bush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Con pro</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Water rock sky 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Pro</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