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 Id="rId4"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Swan deer geese hedgehog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 water leappad leafs</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snail dragonfly mosquito pond kater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dirt water air rock</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Quizizz</a:t>
            </a:r>
            <a:r>
              <a:rPr lang="en"/>
              <a:t>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a:t>
            </a:r>
            <a:r>
              <a:rPr lang="en"/>
              <a:t>quizizz</a:t>
            </a:r>
            <a:r>
              <a:rPr lang="en"/>
              <a:t>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Quizizz</a:t>
            </a:r>
            <a:r>
              <a:rPr lang="en" u="sng">
                <a:solidFill>
                  <a:schemeClr val="hlink"/>
                </a:solidFill>
                <a:hlinkClick r:id="rId4"/>
              </a:rPr>
              <a:t>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a:t>
            </a:r>
            <a:r>
              <a:rPr lang="en"/>
              <a:t>quizizz</a:t>
            </a:r>
            <a:r>
              <a:rPr lang="en"/>
              <a:t>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bird fish kangro frog scrawl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bush mountain sun rock</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deer bird fish ladybug frog raccoon turtle dragon fly</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leafs water leap pads sun</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snail frog fish dragonfly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weeds leappad bush</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alligator giraffe flamingo hippo cheetah lion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sun mountains ground </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turtle hippo bird frog</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bush water sun rocks </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fish dragonfly duck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sand water leappad rocks</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fox rabbit geese beetle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bush rocks water leappad </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