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Ducks C- Deer C- Raccoon C- Beaver C- Turtle C- Butterfly C- Birds C- Plants P- Fly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Rocks, Moutains</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Snapping Turtle C- Mallard Duck C- Pond Snail C- 3-Spined stickleback C- Plants P- Tadpoles C- Freshwater mussel C- Earthworm D- Water scorpion C- Newt C- Leech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Dirt, The Sky</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r>
              <a:rPr lang="en" u="sng"/>
              <a:t>Kangaroo C- Trees P- Fungi D- Lobster C- Frog C- Bird C- Bacteria D-  Fish C-</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Clouds, Sun, Water, Rocks, Dirt,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Bird C- Deer C- Turtles C- Fish C- Plants P- Frog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Logs, Water, Sun, </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Frog C- Fish C- Snail C- Water weeds/Plants P- Flies C- Tadpoles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Sun</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Elephant C- Giraffes C- Hippos C- Alligators C- Lion C- Flamingos C- Trees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Mountains, Water, Clouds, Sun, </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Hippos C- Bird C- Trees P- Plants P- Mushrooms D- Turtles C- Frog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Sun, Clouds, Logs</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Fish C- Frog C- Snail C- Plants P- Dragonfly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 Water, Dirt</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Rabbit C- Fox C- Ducks C- Trees P- Plants P- Beetle D-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 Water, Clouds, Sun, </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