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9" Type="http://schemas.openxmlformats.org/officeDocument/2006/relationships/image" Target="../media/image15.jpg"/><Relationship Id="rId5" Type="http://schemas.openxmlformats.org/officeDocument/2006/relationships/image" Target="../media/image1.jp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2.png"/><Relationship Id="rId13" Type="http://schemas.openxmlformats.org/officeDocument/2006/relationships/image" Target="../media/image23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5" Type="http://schemas.openxmlformats.org/officeDocument/2006/relationships/image" Target="../media/image9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2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579439" y="162131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7735520" y="113665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7891339" y="187670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1445464" y="374391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579459" y="380483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712100" y="263182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0910" y="11366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208695" y="11366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320894" y="311200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0910" y="20127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7029369" y="40817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1283" y="206371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55743" y="2957949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5595" y="213675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8122" y="210672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9443" y="30473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27337" y="292184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3929928" y="11030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177459" y="12323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25472" y="11609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259" y="2666109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397279" y="210960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08816" y="959484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6" y="1564566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934366" y="269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181001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96925" y="29415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660354" y="2364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387550" y="16950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36620" y="105472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51120" y="23644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9964" y="382868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0125" y="3828684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9693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4984" y="385551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8593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10571" y="3062734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90757" y="3019006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28934" y="2940048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80646" y="29172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01802" y="2060119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847345" y="3033568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09257" y="13318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130380" y="2092664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754130" y="131523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358410" y="3135198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7614488" y="3893164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898596" y="1871120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6093322" y="73497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43957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358410" y="2275874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478897" y="26806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6439710" y="12222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222050" y="77872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207500" y="6162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7137900" y="2082475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7137900" y="400132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2036775" y="3431875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437800" y="3638500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4781300" y="1940100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6806400" y="38500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136050" y="35138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6463925" y="192245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518825" y="18038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5850" y="24844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8150" r="-8149" t="0"/>
          <a:stretch/>
        </p:blipFill>
        <p:spPr>
          <a:xfrm>
            <a:off x="2757425" y="30044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462769" l="697172" r="-681312" t="-505524"/>
          <a:stretch/>
        </p:blipFill>
        <p:spPr>
          <a:xfrm>
            <a:off x="7172675" y="954000"/>
            <a:ext cx="393875" cy="8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4">
            <a:alphaModFix/>
          </a:blip>
          <a:srcRect b="462769" l="697172" r="-681312" t="-505524"/>
          <a:stretch/>
        </p:blipFill>
        <p:spPr>
          <a:xfrm>
            <a:off x="7325075" y="1106400"/>
            <a:ext cx="393875" cy="8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 b="462769" l="697172" r="-681312" t="-505524"/>
          <a:stretch/>
        </p:blipFill>
        <p:spPr>
          <a:xfrm>
            <a:off x="7477475" y="1258800"/>
            <a:ext cx="393875" cy="8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b="462769" l="697172" r="-681312" t="-505524"/>
          <a:stretch/>
        </p:blipFill>
        <p:spPr>
          <a:xfrm>
            <a:off x="7629875" y="1411200"/>
            <a:ext cx="393875" cy="8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 rotWithShape="1">
          <a:blip r:embed="rId4">
            <a:alphaModFix/>
          </a:blip>
          <a:srcRect b="462769" l="697172" r="-681312" t="-505524"/>
          <a:stretch/>
        </p:blipFill>
        <p:spPr>
          <a:xfrm>
            <a:off x="7782275" y="1563600"/>
            <a:ext cx="393875" cy="8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 rotWithShape="1">
          <a:blip r:embed="rId4">
            <a:alphaModFix/>
          </a:blip>
          <a:srcRect b="462769" l="697172" r="-681312" t="-505524"/>
          <a:stretch/>
        </p:blipFill>
        <p:spPr>
          <a:xfrm>
            <a:off x="7934675" y="1716000"/>
            <a:ext cx="393875" cy="8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b="462769" l="697172" r="-681312" t="-505524"/>
          <a:stretch/>
        </p:blipFill>
        <p:spPr>
          <a:xfrm>
            <a:off x="8087075" y="1868400"/>
            <a:ext cx="393875" cy="8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 rotWithShape="1">
          <a:blip r:embed="rId4">
            <a:alphaModFix/>
          </a:blip>
          <a:srcRect b="462769" l="697172" r="-681312" t="-505524"/>
          <a:stretch/>
        </p:blipFill>
        <p:spPr>
          <a:xfrm>
            <a:off x="8239475" y="2020800"/>
            <a:ext cx="393875" cy="8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3151" y="3765837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780" y="2696851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276" y="162787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9775" y="3986925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2850" y="155925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7775" y="2909925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