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9" Type="http://schemas.openxmlformats.org/officeDocument/2006/relationships/image" Target="../media/image7.jpg"/><Relationship Id="rId5" Type="http://schemas.openxmlformats.org/officeDocument/2006/relationships/image" Target="../media/image9.jpg"/><Relationship Id="rId6" Type="http://schemas.openxmlformats.org/officeDocument/2006/relationships/image" Target="../media/image15.png"/><Relationship Id="rId7" Type="http://schemas.openxmlformats.org/officeDocument/2006/relationships/image" Target="../media/image1.png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6.png"/><Relationship Id="rId8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18.png"/><Relationship Id="rId13" Type="http://schemas.openxmlformats.org/officeDocument/2006/relationships/image" Target="../media/image31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24.png"/><Relationship Id="rId14" Type="http://schemas.openxmlformats.org/officeDocument/2006/relationships/image" Target="../media/image19.png"/><Relationship Id="rId5" Type="http://schemas.openxmlformats.org/officeDocument/2006/relationships/image" Target="../media/image14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30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