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3.png"/><Relationship Id="rId9" Type="http://schemas.openxmlformats.org/officeDocument/2006/relationships/image" Target="../media/image1.jpg"/><Relationship Id="rId5" Type="http://schemas.openxmlformats.org/officeDocument/2006/relationships/image" Target="../media/image15.jpg"/><Relationship Id="rId6" Type="http://schemas.openxmlformats.org/officeDocument/2006/relationships/image" Target="../media/image4.png"/><Relationship Id="rId7" Type="http://schemas.openxmlformats.org/officeDocument/2006/relationships/image" Target="../media/image17.png"/><Relationship Id="rId8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2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19.png"/><Relationship Id="rId13" Type="http://schemas.openxmlformats.org/officeDocument/2006/relationships/image" Target="../media/image22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2.png"/><Relationship Id="rId9" Type="http://schemas.openxmlformats.org/officeDocument/2006/relationships/image" Target="../media/image25.png"/><Relationship Id="rId14" Type="http://schemas.openxmlformats.org/officeDocument/2006/relationships/image" Target="../media/image26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21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g"/><Relationship Id="rId4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34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917664" y="18886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583170" y="22536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7136564" y="2738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779464" y="365141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990234" y="241719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760225" y="327997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779485" y="162114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7416845" y="414274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1057394" y="3015029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917685" y="365141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760219" y="1344250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1183" y="266273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31168" y="3231849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35445" y="28088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9147" y="2963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0693" y="35446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64512" y="32137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3945703" y="10460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2184784" y="13046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24347" y="11753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4224299" y="2081487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2383929" y="2154555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488654" y="2167464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159" y="27051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332866" y="216127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52728" y="86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19031" y="1678866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7923641" y="32304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207776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855125" y="29806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796054" y="24519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1746675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377545" y="11227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377545" y="23644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3389" y="382868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86225" y="3898897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74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1509" y="3828678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4518" y="379177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36434" y="2921422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69294" y="2952669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88072" y="191877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70146" y="2850859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457502" y="2014132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626745" y="2005605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415332" y="2302091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89668" y="1268102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225418" y="1388239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6631585" y="2901373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7124738" y="437403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6850421" y="1918782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6457497" y="126810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056947" y="4026954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6850435" y="3481574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6365422" y="231692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5282710" y="7865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4289450" y="59675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7364825" y="65805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7043225" y="2406775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7043225" y="400132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4155700" y="199460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433300" y="40013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2439125" y="35615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501200" y="447945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6812025" y="257175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6862675" y="466475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564000" y="236730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1126" y="2450237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0205" y="321852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0664" y="133387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13" y="2723325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8450" y="143415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93500" y="33345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