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81" r:id="rId4"/>
    <p:sldMasterId id="2147483682" r:id="rId5"/>
    <p:sldMasterId id="2147483683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955dfa176f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g955dfa176f_0_9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955dfa176f_0_5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g955dfa176f_0_50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955dfa176f_0_65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3" name="Google Shape;203;g955dfa176f_0_6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955dfa176f_0_7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g955dfa176f_0_7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955dfa176f_0_9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955dfa176f_0_9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b3e4d8f90b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b3e4d8f90b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955dfa176f_0_39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5" name="Google Shape;265;g955dfa176f_0_3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b3e4d8f90b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b3e4d8f90b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b="0" i="0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8" name="Google Shape;58;p14"/>
          <p:cNvSpPr txBox="1"/>
          <p:nvPr>
            <p:ph idx="1" type="subTitle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Google Shape;59;p1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Google Shape;60;p1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64" name="Google Shape;64;p15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" name="Google Shape;65;p1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" name="Google Shape;66;p1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" name="Google Shape;67;p1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/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b="0" i="0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70" name="Google Shape;70;p16"/>
          <p:cNvSpPr txBox="1"/>
          <p:nvPr>
            <p:ph idx="1" type="body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Google Shape;71;p1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" name="Google Shape;72;p1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" name="Google Shape;73;p1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76" name="Google Shape;76;p17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" name="Google Shape;77;p17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" name="Google Shape;78;p1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" name="Google Shape;79;p1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" name="Google Shape;80;p1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83" name="Google Shape;83;p18"/>
          <p:cNvSpPr txBox="1"/>
          <p:nvPr>
            <p:ph idx="1" type="body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" name="Google Shape;84;p18"/>
          <p:cNvSpPr txBox="1"/>
          <p:nvPr>
            <p:ph idx="2" type="body"/>
          </p:nvPr>
        </p:nvSpPr>
        <p:spPr>
          <a:xfrm>
            <a:off x="629841" y="1878806"/>
            <a:ext cx="38685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" name="Google Shape;85;p18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" name="Google Shape;86;p18"/>
          <p:cNvSpPr txBox="1"/>
          <p:nvPr>
            <p:ph idx="4" type="body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" name="Google Shape;87;p1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" name="Google Shape;88;p1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" name="Google Shape;89;p1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92" name="Google Shape;92;p1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" name="Google Shape;93;p1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" name="Google Shape;94;p1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" name="Google Shape;97;p2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8" name="Google Shape;98;p2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01" name="Google Shape;101;p21"/>
          <p:cNvSpPr txBox="1"/>
          <p:nvPr>
            <p:ph idx="1" type="body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6195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2385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385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2385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" name="Google Shape;102;p21"/>
          <p:cNvSpPr txBox="1"/>
          <p:nvPr>
            <p:ph idx="2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" name="Google Shape;103;p2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4" name="Google Shape;104;p2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" name="Google Shape;105;p2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08" name="Google Shape;108;p22"/>
          <p:cNvSpPr/>
          <p:nvPr>
            <p:ph idx="2" type="pic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" name="Google Shape;109;p22"/>
          <p:cNvSpPr txBox="1"/>
          <p:nvPr>
            <p:ph idx="1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" name="Google Shape;110;p2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1" name="Google Shape;111;p2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" name="Google Shape;112;p2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15" name="Google Shape;115;p23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6" name="Google Shape;116;p2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7" name="Google Shape;117;p2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" name="Google Shape;118;p2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21" name="Google Shape;121;p24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2" name="Google Shape;122;p2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" name="Google Shape;123;p2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" name="Google Shape;124;p2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3" name="Google Shape;133;p2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4" name="Google Shape;134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8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7" name="Google Shape;137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0" name="Google Shape;140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1" name="Google Shape;141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4" name="Google Shape;144;p30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5" name="Google Shape;145;p30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6" name="Google Shape;146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9" name="Google Shape;149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2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2" name="Google Shape;152;p32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3" name="Google Shape;153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6" name="Google Shape;156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4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34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0" name="Google Shape;160;p34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1" name="Google Shape;161;p34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2" name="Google Shape;162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5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/>
        </p:txBody>
      </p:sp>
      <p:sp>
        <p:nvSpPr>
          <p:cNvPr id="165" name="Google Shape;165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6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t>xx%</a:t>
            </a:r>
          </a:p>
        </p:txBody>
      </p:sp>
      <p:sp>
        <p:nvSpPr>
          <p:cNvPr id="168" name="Google Shape;168;p3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9" name="Google Shape;169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4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7" name="Google Shape;127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8" name="Google Shape;128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jpg"/><Relationship Id="rId4" Type="http://schemas.openxmlformats.org/officeDocument/2006/relationships/image" Target="../media/image16.png"/><Relationship Id="rId9" Type="http://schemas.openxmlformats.org/officeDocument/2006/relationships/image" Target="../media/image9.jpg"/><Relationship Id="rId5" Type="http://schemas.openxmlformats.org/officeDocument/2006/relationships/image" Target="../media/image11.jpg"/><Relationship Id="rId6" Type="http://schemas.openxmlformats.org/officeDocument/2006/relationships/image" Target="../media/image8.png"/><Relationship Id="rId7" Type="http://schemas.openxmlformats.org/officeDocument/2006/relationships/image" Target="../media/image1.png"/><Relationship Id="rId8" Type="http://schemas.openxmlformats.org/officeDocument/2006/relationships/image" Target="../media/image5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jpg"/><Relationship Id="rId4" Type="http://schemas.openxmlformats.org/officeDocument/2006/relationships/image" Target="../media/image1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7.png"/><Relationship Id="rId8" Type="http://schemas.openxmlformats.org/officeDocument/2006/relationships/image" Target="../media/image10.png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image" Target="../media/image30.png"/><Relationship Id="rId10" Type="http://schemas.openxmlformats.org/officeDocument/2006/relationships/image" Target="../media/image20.png"/><Relationship Id="rId13" Type="http://schemas.openxmlformats.org/officeDocument/2006/relationships/image" Target="../media/image24.png"/><Relationship Id="rId1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jpg"/><Relationship Id="rId4" Type="http://schemas.openxmlformats.org/officeDocument/2006/relationships/image" Target="../media/image2.png"/><Relationship Id="rId9" Type="http://schemas.openxmlformats.org/officeDocument/2006/relationships/image" Target="../media/image25.png"/><Relationship Id="rId14" Type="http://schemas.openxmlformats.org/officeDocument/2006/relationships/image" Target="../media/image18.png"/><Relationship Id="rId5" Type="http://schemas.openxmlformats.org/officeDocument/2006/relationships/image" Target="../media/image17.png"/><Relationship Id="rId6" Type="http://schemas.openxmlformats.org/officeDocument/2006/relationships/image" Target="../media/image23.png"/><Relationship Id="rId7" Type="http://schemas.openxmlformats.org/officeDocument/2006/relationships/image" Target="../media/image21.png"/><Relationship Id="rId8" Type="http://schemas.openxmlformats.org/officeDocument/2006/relationships/image" Target="../media/image1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2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6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9.jpg"/><Relationship Id="rId4" Type="http://schemas.openxmlformats.org/officeDocument/2006/relationships/image" Target="../media/image2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1.jpg"/><Relationship Id="rId4" Type="http://schemas.openxmlformats.org/officeDocument/2006/relationships/image" Target="../media/image34.png"/><Relationship Id="rId9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5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7"/>
          <p:cNvSpPr txBox="1"/>
          <p:nvPr/>
        </p:nvSpPr>
        <p:spPr>
          <a:xfrm>
            <a:off x="3306289" y="1621140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Fox</a:t>
            </a:r>
            <a:endParaRPr sz="1100"/>
          </a:p>
        </p:txBody>
      </p:sp>
      <p:sp>
        <p:nvSpPr>
          <p:cNvPr id="175" name="Google Shape;175;p37"/>
          <p:cNvSpPr txBox="1"/>
          <p:nvPr/>
        </p:nvSpPr>
        <p:spPr>
          <a:xfrm>
            <a:off x="4729570" y="1621326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Temperature</a:t>
            </a:r>
            <a:endParaRPr sz="1100"/>
          </a:p>
        </p:txBody>
      </p:sp>
      <p:sp>
        <p:nvSpPr>
          <p:cNvPr id="176" name="Google Shape;176;p37"/>
          <p:cNvSpPr txBox="1"/>
          <p:nvPr/>
        </p:nvSpPr>
        <p:spPr>
          <a:xfrm>
            <a:off x="3306289" y="2306129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Flowers</a:t>
            </a:r>
            <a:endParaRPr sz="1100"/>
          </a:p>
        </p:txBody>
      </p:sp>
      <p:sp>
        <p:nvSpPr>
          <p:cNvPr id="177" name="Google Shape;177;p37"/>
          <p:cNvSpPr txBox="1"/>
          <p:nvPr/>
        </p:nvSpPr>
        <p:spPr>
          <a:xfrm>
            <a:off x="3306289" y="3390841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Sunlight</a:t>
            </a:r>
            <a:endParaRPr sz="1100"/>
          </a:p>
        </p:txBody>
      </p:sp>
      <p:sp>
        <p:nvSpPr>
          <p:cNvPr id="178" name="Google Shape;178;p37"/>
          <p:cNvSpPr txBox="1"/>
          <p:nvPr/>
        </p:nvSpPr>
        <p:spPr>
          <a:xfrm>
            <a:off x="4789359" y="3279986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Grass</a:t>
            </a:r>
            <a:endParaRPr sz="1100"/>
          </a:p>
        </p:txBody>
      </p:sp>
      <p:sp>
        <p:nvSpPr>
          <p:cNvPr id="179" name="Google Shape;179;p37"/>
          <p:cNvSpPr txBox="1"/>
          <p:nvPr/>
        </p:nvSpPr>
        <p:spPr>
          <a:xfrm>
            <a:off x="4729575" y="2908546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Dead Animal</a:t>
            </a:r>
            <a:endParaRPr sz="1100"/>
          </a:p>
        </p:txBody>
      </p:sp>
      <p:sp>
        <p:nvSpPr>
          <p:cNvPr id="180" name="Google Shape;180;p37"/>
          <p:cNvSpPr txBox="1"/>
          <p:nvPr/>
        </p:nvSpPr>
        <p:spPr>
          <a:xfrm>
            <a:off x="3260035" y="1040398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Rocks</a:t>
            </a:r>
            <a:endParaRPr sz="1100"/>
          </a:p>
        </p:txBody>
      </p:sp>
      <p:sp>
        <p:nvSpPr>
          <p:cNvPr id="181" name="Google Shape;181;p37"/>
          <p:cNvSpPr txBox="1"/>
          <p:nvPr/>
        </p:nvSpPr>
        <p:spPr>
          <a:xfrm>
            <a:off x="4729570" y="1040398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Frog</a:t>
            </a:r>
            <a:endParaRPr sz="1100"/>
          </a:p>
        </p:txBody>
      </p:sp>
      <p:sp>
        <p:nvSpPr>
          <p:cNvPr id="182" name="Google Shape;182;p37"/>
          <p:cNvSpPr txBox="1"/>
          <p:nvPr/>
        </p:nvSpPr>
        <p:spPr>
          <a:xfrm>
            <a:off x="4729569" y="2202254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Water</a:t>
            </a:r>
            <a:endParaRPr sz="1100"/>
          </a:p>
        </p:txBody>
      </p:sp>
      <p:sp>
        <p:nvSpPr>
          <p:cNvPr id="183" name="Google Shape;183;p37"/>
          <p:cNvSpPr txBox="1"/>
          <p:nvPr/>
        </p:nvSpPr>
        <p:spPr>
          <a:xfrm>
            <a:off x="3260035" y="2795238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Rotting Log</a:t>
            </a:r>
            <a:endParaRPr sz="1100"/>
          </a:p>
        </p:txBody>
      </p:sp>
      <p:sp>
        <p:nvSpPr>
          <p:cNvPr id="184" name="Google Shape;184;p37"/>
          <p:cNvSpPr txBox="1"/>
          <p:nvPr/>
        </p:nvSpPr>
        <p:spPr>
          <a:xfrm>
            <a:off x="4729569" y="3651425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Deer</a:t>
            </a:r>
            <a:endParaRPr sz="11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n animal&#10;&#10;Description generated with high confidence" id="189" name="Google Shape;189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53608" y="337485"/>
            <a:ext cx="1102146" cy="5510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 garden&#10;&#10;Description generated with very high confidence" id="190" name="Google Shape;190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23693" y="1543986"/>
            <a:ext cx="1333209" cy="17776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sh, Tropical Fish, Sea, Nemo, Clown Fish" id="191" name="Google Shape;191;p3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280932" y="1046038"/>
            <a:ext cx="775970" cy="4049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unny, Worm, The Little Worm, Tapeworm, Sperm, Comic" id="192" name="Google Shape;192;p3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716022" y="985973"/>
            <a:ext cx="667539" cy="465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uppy, Dog, Pet, Animal, Cute, White, Adorable, Canine" id="193" name="Google Shape;193;p3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090018" y="3429000"/>
            <a:ext cx="1543054" cy="15989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food, animal, invertebrate, indoor&#10;&#10;Description generated with high confidence" id="194" name="Google Shape;194;p3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739037" y="3321599"/>
            <a:ext cx="1317866" cy="1813713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38"/>
          <p:cNvSpPr/>
          <p:nvPr/>
        </p:nvSpPr>
        <p:spPr>
          <a:xfrm>
            <a:off x="6097928" y="888558"/>
            <a:ext cx="1527300" cy="9789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Commensalism is where one organism benefits and doesn’t hurt the other. </a:t>
            </a:r>
            <a:endParaRPr sz="1100"/>
          </a:p>
        </p:txBody>
      </p:sp>
      <p:sp>
        <p:nvSpPr>
          <p:cNvPr id="196" name="Google Shape;196;p38"/>
          <p:cNvSpPr/>
          <p:nvPr/>
        </p:nvSpPr>
        <p:spPr>
          <a:xfrm>
            <a:off x="6221759" y="1881248"/>
            <a:ext cx="1411500" cy="7203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Mutualism is where both organisms benefit</a:t>
            </a:r>
            <a:endParaRPr sz="1100"/>
          </a:p>
        </p:txBody>
      </p:sp>
      <p:sp>
        <p:nvSpPr>
          <p:cNvPr id="197" name="Google Shape;197;p38"/>
          <p:cNvSpPr/>
          <p:nvPr/>
        </p:nvSpPr>
        <p:spPr>
          <a:xfrm>
            <a:off x="6104947" y="2615478"/>
            <a:ext cx="1611000" cy="7203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Parasitism  is where one  organisms benefits and the other is hurt</a:t>
            </a:r>
            <a:endParaRPr sz="1100"/>
          </a:p>
        </p:txBody>
      </p:sp>
      <p:sp>
        <p:nvSpPr>
          <p:cNvPr id="198" name="Google Shape;198;p38"/>
          <p:cNvSpPr/>
          <p:nvPr/>
        </p:nvSpPr>
        <p:spPr>
          <a:xfrm>
            <a:off x="6303049" y="235674"/>
            <a:ext cx="10275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eat toxic leaves</a:t>
            </a:r>
            <a:endParaRPr sz="1100"/>
          </a:p>
        </p:txBody>
      </p:sp>
      <p:sp>
        <p:nvSpPr>
          <p:cNvPr id="199" name="Google Shape;199;p38"/>
          <p:cNvSpPr/>
          <p:nvPr/>
        </p:nvSpPr>
        <p:spPr>
          <a:xfrm>
            <a:off x="6696354" y="215130"/>
            <a:ext cx="10275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live in stingers</a:t>
            </a:r>
            <a:endParaRPr sz="1100"/>
          </a:p>
        </p:txBody>
      </p:sp>
      <p:sp>
        <p:nvSpPr>
          <p:cNvPr id="200" name="Google Shape;200;p38"/>
          <p:cNvSpPr/>
          <p:nvPr/>
        </p:nvSpPr>
        <p:spPr>
          <a:xfrm>
            <a:off x="7315754" y="228827"/>
            <a:ext cx="10824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live in intestines</a:t>
            </a:r>
            <a:endParaRPr sz="11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93534" y="3286384"/>
            <a:ext cx="861751" cy="690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9"/>
          <p:cNvPicPr preferRelativeResize="0"/>
          <p:nvPr/>
        </p:nvPicPr>
        <p:blipFill rotWithShape="1">
          <a:blip r:embed="rId5">
            <a:alphaModFix/>
          </a:blip>
          <a:srcRect b="-20739" l="5440" r="-5440" t="20740"/>
          <a:stretch/>
        </p:blipFill>
        <p:spPr>
          <a:xfrm>
            <a:off x="3548816" y="4018127"/>
            <a:ext cx="751188" cy="348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634028" y="3456359"/>
            <a:ext cx="642968" cy="605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692181" y="4465541"/>
            <a:ext cx="464455" cy="482409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9"/>
          <p:cNvSpPr txBox="1"/>
          <p:nvPr/>
        </p:nvSpPr>
        <p:spPr>
          <a:xfrm>
            <a:off x="4806650" y="2720750"/>
            <a:ext cx="647700" cy="4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0" name="Google Shape;210;p3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9">
            <a:off x="4670791" y="4192398"/>
            <a:ext cx="459708" cy="690071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39"/>
          <p:cNvSpPr/>
          <p:nvPr/>
        </p:nvSpPr>
        <p:spPr>
          <a:xfrm>
            <a:off x="5448551" y="3561858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Producer:  Autotroph</a:t>
            </a:r>
            <a:endParaRPr/>
          </a:p>
        </p:txBody>
      </p:sp>
      <p:sp>
        <p:nvSpPr>
          <p:cNvPr id="212" name="Google Shape;212;p39"/>
          <p:cNvSpPr/>
          <p:nvPr/>
        </p:nvSpPr>
        <p:spPr>
          <a:xfrm>
            <a:off x="5454350" y="4087179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Primary Consumer: Heterotroph</a:t>
            </a:r>
            <a:endParaRPr/>
          </a:p>
        </p:txBody>
      </p:sp>
      <p:sp>
        <p:nvSpPr>
          <p:cNvPr id="213" name="Google Shape;213;p39"/>
          <p:cNvSpPr/>
          <p:nvPr/>
        </p:nvSpPr>
        <p:spPr>
          <a:xfrm>
            <a:off x="7172054" y="3534133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Secondary Consumer</a:t>
            </a:r>
            <a:endParaRPr/>
          </a:p>
        </p:txBody>
      </p:sp>
      <p:sp>
        <p:nvSpPr>
          <p:cNvPr id="214" name="Google Shape;214;p39"/>
          <p:cNvSpPr/>
          <p:nvPr/>
        </p:nvSpPr>
        <p:spPr>
          <a:xfrm>
            <a:off x="5454350" y="4612500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Tertiary Consumer</a:t>
            </a:r>
            <a:endParaRPr/>
          </a:p>
        </p:txBody>
      </p:sp>
      <p:sp>
        <p:nvSpPr>
          <p:cNvPr id="215" name="Google Shape;215;p39"/>
          <p:cNvSpPr/>
          <p:nvPr/>
        </p:nvSpPr>
        <p:spPr>
          <a:xfrm>
            <a:off x="7231645" y="4612500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Apex Predator</a:t>
            </a:r>
            <a:endParaRPr/>
          </a:p>
        </p:txBody>
      </p:sp>
      <p:sp>
        <p:nvSpPr>
          <p:cNvPr id="216" name="Google Shape;216;p39"/>
          <p:cNvSpPr/>
          <p:nvPr/>
        </p:nvSpPr>
        <p:spPr>
          <a:xfrm>
            <a:off x="7231645" y="4087179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Decomposer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 flower&#10;&#10;Description generated with very high confidence" id="221" name="Google Shape;221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0289" y="3855522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high confidence" id="222" name="Google Shape;222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1100" y="2980559"/>
            <a:ext cx="774714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very high confidence" id="223" name="Google Shape;223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89143" y="3828687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high confidence" id="224" name="Google Shape;224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25784" y="3019266"/>
            <a:ext cx="774714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very high confidence" id="225" name="Google Shape;225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34193" y="1562950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4.googleusercontent.com/0EK2OsMqUQmpX-B_5iHqmsz9PYPS1UNT_UiYdsokcynD9NZEPqF9Ns7TLGdIKz048Wjr0GtEf1WL6uUnPqRCDe8tvG8RJct3tQUW3K9O7tlffCPRmo9T5tmFGDRV41P1b7G2_qqwx-I" id="226" name="Google Shape;226;p4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26684" y="2181509"/>
            <a:ext cx="663544" cy="681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4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708144" y="2399931"/>
            <a:ext cx="996963" cy="6190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3.googleusercontent.com/K5jO84HMc0WdcnhDVMHHhivPaju5652CIurjF9LpKA__QLOdKN4PwlQA0itnj6SxNlJtCobTS8TpfxC8K4GplQDVUhv1gXJ44wMz58QOo38v6DpiiE2vCLRPtce9aV1rB5PHZF2VlPI" id="228" name="Google Shape;228;p4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80847" y="3252023"/>
            <a:ext cx="685576" cy="7769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quirrel, Animal, Pet" id="229" name="Google Shape;229;p4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003046" y="1971721"/>
            <a:ext cx="810098" cy="822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4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39502" y="1487794"/>
            <a:ext cx="437908" cy="693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4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860195" y="1515743"/>
            <a:ext cx="685578" cy="7107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snake&#10;&#10;Description generated with very high confidence" id="232" name="Google Shape;232;p40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953632" y="2680616"/>
            <a:ext cx="810096" cy="539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40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018418" y="4006027"/>
            <a:ext cx="567837" cy="6030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logo&#10;&#10;Description generated with very high confidence" id="234" name="Google Shape;234;p40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199430" y="3433714"/>
            <a:ext cx="685578" cy="479705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40"/>
          <p:cNvSpPr/>
          <p:nvPr/>
        </p:nvSpPr>
        <p:spPr>
          <a:xfrm>
            <a:off x="7969135" y="1434761"/>
            <a:ext cx="1174800" cy="386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Primary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40"/>
          <p:cNvSpPr/>
          <p:nvPr/>
        </p:nvSpPr>
        <p:spPr>
          <a:xfrm>
            <a:off x="8080163" y="541289"/>
            <a:ext cx="10392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Producers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40"/>
          <p:cNvSpPr/>
          <p:nvPr/>
        </p:nvSpPr>
        <p:spPr>
          <a:xfrm>
            <a:off x="7944596" y="97210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Secondary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40"/>
          <p:cNvSpPr/>
          <p:nvPr/>
        </p:nvSpPr>
        <p:spPr>
          <a:xfrm>
            <a:off x="7944597" y="122751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Tertiary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40"/>
          <p:cNvSpPr/>
          <p:nvPr/>
        </p:nvSpPr>
        <p:spPr>
          <a:xfrm>
            <a:off x="7944597" y="2697116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Autotrophs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40"/>
          <p:cNvSpPr/>
          <p:nvPr/>
        </p:nvSpPr>
        <p:spPr>
          <a:xfrm>
            <a:off x="7969135" y="3088649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40"/>
          <p:cNvSpPr/>
          <p:nvPr/>
        </p:nvSpPr>
        <p:spPr>
          <a:xfrm>
            <a:off x="7944597" y="228411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40"/>
          <p:cNvSpPr/>
          <p:nvPr/>
        </p:nvSpPr>
        <p:spPr>
          <a:xfrm>
            <a:off x="7969135" y="187111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40"/>
          <p:cNvSpPr/>
          <p:nvPr/>
        </p:nvSpPr>
        <p:spPr>
          <a:xfrm>
            <a:off x="6574522" y="128381"/>
            <a:ext cx="1394400" cy="9537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FF00">
              <a:alpha val="58819"/>
            </a:srgbClr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Only</a:t>
            </a:r>
            <a:r>
              <a:rPr b="0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10% of the energy from each tropic level is transferred </a:t>
            </a:r>
            <a:endParaRPr sz="11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1"/>
          <p:cNvSpPr txBox="1"/>
          <p:nvPr/>
        </p:nvSpPr>
        <p:spPr>
          <a:xfrm>
            <a:off x="118700" y="1885675"/>
            <a:ext cx="13320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Tundra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Hint: Cold Desert</a:t>
            </a:r>
            <a:endParaRPr sz="1000"/>
          </a:p>
        </p:txBody>
      </p:sp>
      <p:sp>
        <p:nvSpPr>
          <p:cNvPr id="249" name="Google Shape;249;p41"/>
          <p:cNvSpPr txBox="1"/>
          <p:nvPr/>
        </p:nvSpPr>
        <p:spPr>
          <a:xfrm>
            <a:off x="153125" y="1217400"/>
            <a:ext cx="13320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Taiga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Snowy Forest</a:t>
            </a:r>
            <a:endParaRPr/>
          </a:p>
        </p:txBody>
      </p:sp>
      <p:sp>
        <p:nvSpPr>
          <p:cNvPr id="250" name="Google Shape;250;p41"/>
          <p:cNvSpPr txBox="1"/>
          <p:nvPr/>
        </p:nvSpPr>
        <p:spPr>
          <a:xfrm>
            <a:off x="1984850" y="1267550"/>
            <a:ext cx="14712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Grassland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Hint:  Very few trees grow </a:t>
            </a:r>
            <a:endParaRPr/>
          </a:p>
        </p:txBody>
      </p:sp>
      <p:sp>
        <p:nvSpPr>
          <p:cNvPr id="251" name="Google Shape;251;p41"/>
          <p:cNvSpPr txBox="1"/>
          <p:nvPr/>
        </p:nvSpPr>
        <p:spPr>
          <a:xfrm>
            <a:off x="2025900" y="1885675"/>
            <a:ext cx="1653600" cy="7179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Tropical Rainforest: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Found near equator</a:t>
            </a:r>
            <a:endParaRPr/>
          </a:p>
        </p:txBody>
      </p:sp>
      <p:sp>
        <p:nvSpPr>
          <p:cNvPr id="252" name="Google Shape;252;p41"/>
          <p:cNvSpPr txBox="1"/>
          <p:nvPr/>
        </p:nvSpPr>
        <p:spPr>
          <a:xfrm>
            <a:off x="118700" y="2553950"/>
            <a:ext cx="1754100" cy="7179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Temperate Deciduous Forest </a:t>
            </a:r>
            <a:r>
              <a:rPr lang="en" sz="1000">
                <a:solidFill>
                  <a:schemeClr val="dk1"/>
                </a:solidFill>
              </a:rPr>
              <a:t>Hint:  Four distinct seasons</a:t>
            </a:r>
            <a:endParaRPr/>
          </a:p>
        </p:txBody>
      </p:sp>
      <p:sp>
        <p:nvSpPr>
          <p:cNvPr id="253" name="Google Shape;253;p41"/>
          <p:cNvSpPr txBox="1"/>
          <p:nvPr/>
        </p:nvSpPr>
        <p:spPr>
          <a:xfrm>
            <a:off x="153125" y="3419025"/>
            <a:ext cx="1614000" cy="4518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Desert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Hint: little to no water</a:t>
            </a:r>
            <a:endParaRPr/>
          </a:p>
        </p:txBody>
      </p:sp>
      <p:sp>
        <p:nvSpPr>
          <p:cNvPr id="254" name="Google Shape;254;p41"/>
          <p:cNvSpPr txBox="1"/>
          <p:nvPr/>
        </p:nvSpPr>
        <p:spPr>
          <a:xfrm>
            <a:off x="153125" y="4001325"/>
            <a:ext cx="1126200" cy="8916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Temperate Rainforest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Cool rainforest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2"/>
          <p:cNvSpPr/>
          <p:nvPr/>
        </p:nvSpPr>
        <p:spPr>
          <a:xfrm>
            <a:off x="3504625" y="1816525"/>
            <a:ext cx="19482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Primary Succession</a:t>
            </a:r>
            <a:endParaRPr/>
          </a:p>
        </p:txBody>
      </p:sp>
      <p:sp>
        <p:nvSpPr>
          <p:cNvPr id="260" name="Google Shape;260;p42"/>
          <p:cNvSpPr/>
          <p:nvPr/>
        </p:nvSpPr>
        <p:spPr>
          <a:xfrm>
            <a:off x="3504625" y="2416475"/>
            <a:ext cx="19482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Primary Succession</a:t>
            </a:r>
            <a:endParaRPr/>
          </a:p>
        </p:txBody>
      </p:sp>
      <p:sp>
        <p:nvSpPr>
          <p:cNvPr id="261" name="Google Shape;261;p42"/>
          <p:cNvSpPr/>
          <p:nvPr/>
        </p:nvSpPr>
        <p:spPr>
          <a:xfrm>
            <a:off x="3457975" y="3850075"/>
            <a:ext cx="20415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Secondary Succession</a:t>
            </a:r>
            <a:endParaRPr/>
          </a:p>
        </p:txBody>
      </p:sp>
      <p:sp>
        <p:nvSpPr>
          <p:cNvPr id="262" name="Google Shape;262;p42"/>
          <p:cNvSpPr/>
          <p:nvPr/>
        </p:nvSpPr>
        <p:spPr>
          <a:xfrm>
            <a:off x="3457975" y="3063525"/>
            <a:ext cx="20415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Secondary Succession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34000" y="804925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93975" y="705900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44450" y="705900"/>
            <a:ext cx="468125" cy="58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86526" y="3153162"/>
            <a:ext cx="1152874" cy="768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01630" y="3481776"/>
            <a:ext cx="1675974" cy="100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64626" y="3218526"/>
            <a:ext cx="1333798" cy="100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55850" y="2503850"/>
            <a:ext cx="1152875" cy="49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4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505725" y="2666200"/>
            <a:ext cx="1279800" cy="113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4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618700" y="3921450"/>
            <a:ext cx="828869" cy="76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