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24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29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33.xml"/>
  <Override ContentType="application/vnd.openxmlformats-officedocument.presentationml.slideLayout+xml" PartName="/ppt/slideLayouts/slideLayout25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21.xml"/>
  <Override ContentType="application/vnd.openxmlformats-officedocument.presentationml.slideLayout+xml" PartName="/ppt/slideLayouts/slideLayout30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26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2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31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8.xml"/>
  <Override ContentType="application/vnd.openxmlformats-officedocument.presentationml.slideLayout+xml" PartName="/ppt/slideLayouts/slideLayout27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23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32.xml"/>
  <Override ContentType="application/vnd.openxmlformats-officedocument.presentationml.slideMaster+xml" PartName="/ppt/slideMasters/slideMaster3.xml"/>
  <Override ContentType="application/vnd.openxmlformats-officedocument.presentationml.slideMaster+xml" PartName="/ppt/slideMasters/slideMaster2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theme+xml" PartName="/ppt/theme/theme3.xml"/>
  <Override ContentType="application/vnd.openxmlformats-officedocument.theme+xml" PartName="/ppt/theme/theme4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81" r:id="rId4"/>
    <p:sldMasterId id="2147483682" r:id="rId5"/>
    <p:sldMasterId id="2147483683" r:id="rId6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4.xml"/><Relationship Id="rId10" Type="http://schemas.openxmlformats.org/officeDocument/2006/relationships/slide" Target="slides/slide3.xml"/><Relationship Id="rId13" Type="http://schemas.openxmlformats.org/officeDocument/2006/relationships/slide" Target="slides/slide6.xml"/><Relationship Id="rId12" Type="http://schemas.openxmlformats.org/officeDocument/2006/relationships/slide" Target="slides/slide5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5" Type="http://schemas.openxmlformats.org/officeDocument/2006/relationships/slide" Target="slides/slide8.xml"/><Relationship Id="rId14" Type="http://schemas.openxmlformats.org/officeDocument/2006/relationships/slide" Target="slides/slide7.xml"/><Relationship Id="rId5" Type="http://schemas.openxmlformats.org/officeDocument/2006/relationships/slideMaster" Target="slideMasters/slideMaster2.xml"/><Relationship Id="rId6" Type="http://schemas.openxmlformats.org/officeDocument/2006/relationships/slideMaster" Target="slideMasters/slideMaster3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955dfa176f_0_9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g955dfa176f_0_90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955dfa176f_0_50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7" name="Google Shape;187;g955dfa176f_0_50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g955dfa176f_0_65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03" name="Google Shape;203;g955dfa176f_0_6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955dfa176f_0_7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9" name="Google Shape;219;g955dfa176f_0_714:notes"/>
          <p:cNvSpPr/>
          <p:nvPr>
            <p:ph idx="2" type="sldImg"/>
          </p:nvPr>
        </p:nvSpPr>
        <p:spPr>
          <a:xfrm>
            <a:off x="1143225" y="685800"/>
            <a:ext cx="45723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g955dfa176f_0_9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6" name="Google Shape;246;g955dfa176f_0_9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b3e4d8f90b_0_6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b3e4d8f90b_0_6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63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" name="Google Shape;264;g955dfa176f_0_39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265" name="Google Shape;265;g955dfa176f_0_39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</a:pPr>
            <a:r>
              <a:t/>
            </a:r>
            <a:endParaRPr b="0" i="0" sz="11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70" name="Shape 2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" name="Google Shape;271;gb3e4d8f90b_0_6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2" name="Google Shape;272;gb3e4d8f90b_0_6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4"/>
          <p:cNvSpPr txBox="1"/>
          <p:nvPr>
            <p:ph type="ctrTitle"/>
          </p:nvPr>
        </p:nvSpPr>
        <p:spPr>
          <a:xfrm>
            <a:off x="1143000" y="841772"/>
            <a:ext cx="6858000" cy="17907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8" name="Google Shape;58;p14"/>
          <p:cNvSpPr txBox="1"/>
          <p:nvPr>
            <p:ph idx="1" type="subTitle"/>
          </p:nvPr>
        </p:nvSpPr>
        <p:spPr>
          <a:xfrm>
            <a:off x="1143000" y="2701528"/>
            <a:ext cx="6858000" cy="1241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ctr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ctr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9" name="Google Shape;59;p1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0" name="Google Shape;60;p1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1" name="Google Shape;61;p1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Content" type="obj">
  <p:cSld name="OBJECT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64" name="Google Shape;64;p15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5" name="Google Shape;65;p15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6" name="Google Shape;66;p15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7" name="Google Shape;67;p15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68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6"/>
          <p:cNvSpPr txBox="1"/>
          <p:nvPr>
            <p:ph type="title"/>
          </p:nvPr>
        </p:nvSpPr>
        <p:spPr>
          <a:xfrm>
            <a:off x="623888" y="1282304"/>
            <a:ext cx="7886700" cy="21396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500"/>
              <a:buFont typeface="Calibri"/>
              <a:buNone/>
              <a:defRPr b="0" i="0" sz="4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0" name="Google Shape;70;p16"/>
          <p:cNvSpPr txBox="1"/>
          <p:nvPr>
            <p:ph idx="1" type="body"/>
          </p:nvPr>
        </p:nvSpPr>
        <p:spPr>
          <a:xfrm>
            <a:off x="623888" y="3442097"/>
            <a:ext cx="7886700" cy="1125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888888"/>
              </a:buClr>
              <a:buSzPts val="1800"/>
              <a:buFont typeface="Arial"/>
              <a:buNone/>
              <a:defRPr b="0" i="0" sz="18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500"/>
              <a:buFont typeface="Arial"/>
              <a:buNone/>
              <a:defRPr b="0" i="0" sz="15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400"/>
              <a:buFont typeface="Arial"/>
              <a:buNone/>
              <a:defRPr b="0" i="0" sz="14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888888"/>
              </a:buClr>
              <a:buSzPts val="1200"/>
              <a:buFont typeface="Arial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1" name="Google Shape;71;p16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2" name="Google Shape;72;p16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3" name="Google Shape;73;p16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ntent" type="twoObj">
  <p:cSld name="TWO_OBJECTS"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7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76" name="Google Shape;76;p17"/>
          <p:cNvSpPr txBox="1"/>
          <p:nvPr>
            <p:ph idx="1" type="body"/>
          </p:nvPr>
        </p:nvSpPr>
        <p:spPr>
          <a:xfrm>
            <a:off x="6286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7" name="Google Shape;77;p17"/>
          <p:cNvSpPr txBox="1"/>
          <p:nvPr>
            <p:ph idx="2" type="body"/>
          </p:nvPr>
        </p:nvSpPr>
        <p:spPr>
          <a:xfrm>
            <a:off x="4629150" y="1369219"/>
            <a:ext cx="38862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8" name="Google Shape;78;p17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9" name="Google Shape;79;p17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0" name="Google Shape;80;p17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mparison" type="twoTxTwoObj">
  <p:cSld name="TWO_OBJECTS_WITH_TEXT"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8"/>
          <p:cNvSpPr txBox="1"/>
          <p:nvPr>
            <p:ph type="title"/>
          </p:nvPr>
        </p:nvSpPr>
        <p:spPr>
          <a:xfrm>
            <a:off x="629841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83" name="Google Shape;83;p18"/>
          <p:cNvSpPr txBox="1"/>
          <p:nvPr>
            <p:ph idx="1" type="body"/>
          </p:nvPr>
        </p:nvSpPr>
        <p:spPr>
          <a:xfrm>
            <a:off x="629841" y="1260872"/>
            <a:ext cx="38685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4" name="Google Shape;84;p18"/>
          <p:cNvSpPr txBox="1"/>
          <p:nvPr>
            <p:ph idx="2" type="body"/>
          </p:nvPr>
        </p:nvSpPr>
        <p:spPr>
          <a:xfrm>
            <a:off x="629841" y="1878806"/>
            <a:ext cx="38685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5" name="Google Shape;85;p18"/>
          <p:cNvSpPr txBox="1"/>
          <p:nvPr>
            <p:ph idx="3" type="body"/>
          </p:nvPr>
        </p:nvSpPr>
        <p:spPr>
          <a:xfrm>
            <a:off x="4629150" y="1260872"/>
            <a:ext cx="3887400" cy="6180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1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1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None/>
              <a:defRPr b="1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1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6" name="Google Shape;86;p18"/>
          <p:cNvSpPr txBox="1"/>
          <p:nvPr>
            <p:ph idx="4" type="body"/>
          </p:nvPr>
        </p:nvSpPr>
        <p:spPr>
          <a:xfrm>
            <a:off x="4629150" y="1878806"/>
            <a:ext cx="3887400" cy="27633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7" name="Google Shape;87;p18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8" name="Google Shape;88;p18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9" name="Google Shape;89;p18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19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92" name="Google Shape;92;p19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3" name="Google Shape;93;p19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4" name="Google Shape;94;p19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0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7" name="Google Shape;97;p20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98" name="Google Shape;98;p20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ntent with Caption" type="objTx">
  <p:cSld name="OBJECT_WITH_CAPTION_TEXT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21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1" name="Google Shape;101;p21"/>
          <p:cNvSpPr txBox="1"/>
          <p:nvPr>
            <p:ph idx="1" type="body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810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6195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429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2385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2385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2385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2385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2385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2385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2" name="Google Shape;102;p21"/>
          <p:cNvSpPr txBox="1"/>
          <p:nvPr>
            <p:ph idx="2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3" name="Google Shape;103;p21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4" name="Google Shape;104;p21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5" name="Google Shape;105;p21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icture with Caption" type="picTx">
  <p:cSld name="PICTURE_WITH_CAPTION_TEXT"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p22"/>
          <p:cNvSpPr txBox="1"/>
          <p:nvPr>
            <p:ph type="title"/>
          </p:nvPr>
        </p:nvSpPr>
        <p:spPr>
          <a:xfrm>
            <a:off x="629841" y="342900"/>
            <a:ext cx="2949000" cy="1200300"/>
          </a:xfrm>
          <a:prstGeom prst="rect">
            <a:avLst/>
          </a:prstGeom>
          <a:noFill/>
          <a:ln>
            <a:noFill/>
          </a:ln>
        </p:spPr>
        <p:txBody>
          <a:bodyPr anchorCtr="0" anchor="b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alibri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08" name="Google Shape;108;p22"/>
          <p:cNvSpPr/>
          <p:nvPr>
            <p:ph idx="2" type="pic"/>
          </p:nvPr>
        </p:nvSpPr>
        <p:spPr>
          <a:xfrm>
            <a:off x="3887391" y="740569"/>
            <a:ext cx="4629300" cy="36552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None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09" name="Google Shape;109;p22"/>
          <p:cNvSpPr txBox="1"/>
          <p:nvPr>
            <p:ph idx="1" type="body"/>
          </p:nvPr>
        </p:nvSpPr>
        <p:spPr>
          <a:xfrm>
            <a:off x="629841" y="1543050"/>
            <a:ext cx="2949000" cy="2858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22860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  <a:defRPr b="0" i="0" sz="1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900"/>
              <a:buFont typeface="Arial"/>
              <a:buNone/>
              <a:defRPr b="0" i="0" sz="9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800"/>
              <a:buFont typeface="Arial"/>
              <a:buNone/>
              <a:defRPr b="0" i="0" sz="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0" name="Google Shape;110;p22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1" name="Google Shape;111;p22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2" name="Google Shape;112;p22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Vertical Text" type="vertTx">
  <p:cSld name="VERTICAL_TEXT"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15" name="Google Shape;115;p23"/>
          <p:cNvSpPr txBox="1"/>
          <p:nvPr>
            <p:ph idx="1" type="body"/>
          </p:nvPr>
        </p:nvSpPr>
        <p:spPr>
          <a:xfrm rot="5400000">
            <a:off x="2940300" y="-942431"/>
            <a:ext cx="3263400" cy="78867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6" name="Google Shape;116;p2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7" name="Google Shape;117;p2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18" name="Google Shape;118;p2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Vertical Title and Text" type="vertTitleAndTx">
  <p:cSld name="VERTICAL_TITLE_AND_VERTICAL_TEXT"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24"/>
          <p:cNvSpPr txBox="1"/>
          <p:nvPr>
            <p:ph type="title"/>
          </p:nvPr>
        </p:nvSpPr>
        <p:spPr>
          <a:xfrm rot="5400000">
            <a:off x="5350050" y="1467544"/>
            <a:ext cx="4359000" cy="1971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121" name="Google Shape;121;p24"/>
          <p:cNvSpPr txBox="1"/>
          <p:nvPr>
            <p:ph idx="1" type="body"/>
          </p:nvPr>
        </p:nvSpPr>
        <p:spPr>
          <a:xfrm rot="5400000">
            <a:off x="1349475" y="-447056"/>
            <a:ext cx="4359000" cy="58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2" name="Google Shape;122;p24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3" name="Google Shape;123;p24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4" name="Google Shape;124;p24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sz="9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27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200"/>
              <a:buFont typeface="Arial"/>
              <a:buNone/>
              <a:defRPr b="0" i="0" sz="5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3" name="Google Shape;133;p27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4" name="Google Shape;13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28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b="0" i="0" sz="3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37" name="Google Shape;137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0" name="Google Shape;140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1" name="Google Shape;141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4" name="Google Shape;144;p30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5" name="Google Shape;145;p30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6" name="Google Shape;146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49" name="Google Shape;149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2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2" name="Google Shape;152;p32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048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048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048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048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048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048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●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048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200"/>
              <a:buFont typeface="Arial"/>
              <a:buChar char="○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048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200"/>
              <a:buFont typeface="Arial"/>
              <a:buChar char="■"/>
              <a:defRPr b="0" i="0" sz="12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3" name="Google Shape;15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800"/>
              <a:buFont typeface="Arial"/>
              <a:buNone/>
              <a:defRPr b="0" i="0" sz="4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56" name="Google Shape;156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34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9" name="Google Shape;159;p34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Arial"/>
              <a:buNone/>
              <a:defRPr b="0" i="0" sz="4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0" name="Google Shape;160;p34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  <a:defRPr b="0" i="0" sz="21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1" name="Google Shape;161;p34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2" name="Google Shape;162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5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None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/>
        </p:txBody>
      </p:sp>
      <p:sp>
        <p:nvSpPr>
          <p:cNvPr id="165" name="Google Shape;165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36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0"/>
              <a:buFont typeface="Arial"/>
              <a:buNone/>
              <a:defRPr b="0" i="0" sz="120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t>xx%</a:t>
            </a:r>
          </a:p>
        </p:txBody>
      </p:sp>
      <p:sp>
        <p:nvSpPr>
          <p:cNvPr id="168" name="Google Shape;168;p3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69" name="Google Shape;169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11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1.xml"/><Relationship Id="rId12" Type="http://schemas.openxmlformats.org/officeDocument/2006/relationships/theme" Target="../theme/theme3.xml"/><Relationship Id="rId9" Type="http://schemas.openxmlformats.org/officeDocument/2006/relationships/slideLayout" Target="../slideLayouts/slideLayout20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/Relationships>
</file>

<file path=ppt/slideMasters/_rels/slideMaster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2.xml"/><Relationship Id="rId12" Type="http://schemas.openxmlformats.org/officeDocument/2006/relationships/theme" Target="../theme/theme4.xml"/><Relationship Id="rId9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3"/>
          <p:cNvSpPr txBox="1"/>
          <p:nvPr>
            <p:ph type="title"/>
          </p:nvPr>
        </p:nvSpPr>
        <p:spPr>
          <a:xfrm>
            <a:off x="628650" y="273844"/>
            <a:ext cx="7886700" cy="994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300"/>
              <a:buFont typeface="Calibri"/>
              <a:buNone/>
              <a:defRPr b="0" i="0" sz="33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2pPr>
            <a:lvl3pPr lvl="2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3pPr>
            <a:lvl4pPr lvl="3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4pPr>
            <a:lvl5pPr lvl="4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5pPr>
            <a:lvl6pPr lvl="5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6pPr>
            <a:lvl7pPr lvl="6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7pPr>
            <a:lvl8pPr lvl="7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8pPr>
            <a:lvl9pPr lvl="8" rtl="0">
              <a:spcBef>
                <a:spcPts val="0"/>
              </a:spcBef>
              <a:spcAft>
                <a:spcPts val="0"/>
              </a:spcAft>
              <a:buSzPts val="1100"/>
              <a:buNone/>
              <a:defRPr sz="1400"/>
            </a:lvl9pPr>
          </a:lstStyle>
          <a:p/>
        </p:txBody>
      </p:sp>
      <p:sp>
        <p:nvSpPr>
          <p:cNvPr id="52" name="Google Shape;52;p13"/>
          <p:cNvSpPr txBox="1"/>
          <p:nvPr>
            <p:ph idx="1" type="body"/>
          </p:nvPr>
        </p:nvSpPr>
        <p:spPr>
          <a:xfrm>
            <a:off x="628650" y="1369219"/>
            <a:ext cx="7886700" cy="3263400"/>
          </a:xfrm>
          <a:prstGeom prst="rect">
            <a:avLst/>
          </a:prstGeom>
          <a:noFill/>
          <a:ln>
            <a:noFill/>
          </a:ln>
        </p:spPr>
        <p:txBody>
          <a:bodyPr anchorCtr="0" anchor="t" bIns="34275" lIns="68575" spcFirstLastPara="1" rIns="68575" wrap="square" tIns="34275">
            <a:noAutofit/>
          </a:bodyPr>
          <a:lstStyle>
            <a:lvl1pPr indent="-361950" lvl="0" marL="457200" marR="0" rtl="0" algn="l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chemeClr val="dk1"/>
              </a:buClr>
              <a:buSzPts val="2100"/>
              <a:buFont typeface="Arial"/>
              <a:buChar char="•"/>
              <a:defRPr b="0" i="0" sz="21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42900" lvl="1" marL="914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23850" lvl="2" marL="1371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500"/>
              <a:buFont typeface="Arial"/>
              <a:buChar char="•"/>
              <a:defRPr b="0" i="0" sz="15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17500" lvl="3" marL="1828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17500" lvl="4" marL="22860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17500" lvl="5" marL="27432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17500" lvl="6" marL="32004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17500" lvl="7" marL="36576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17500" lvl="8" marL="4114800" marR="0" rtl="0" algn="l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Arial"/>
              <a:buChar char="•"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3" name="Google Shape;53;p13"/>
          <p:cNvSpPr txBox="1"/>
          <p:nvPr>
            <p:ph idx="10" type="dt"/>
          </p:nvPr>
        </p:nvSpPr>
        <p:spPr>
          <a:xfrm>
            <a:off x="6286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4" name="Google Shape;54;p13"/>
          <p:cNvSpPr txBox="1"/>
          <p:nvPr>
            <p:ph idx="11" type="ftr"/>
          </p:nvPr>
        </p:nvSpPr>
        <p:spPr>
          <a:xfrm>
            <a:off x="3028950" y="4767263"/>
            <a:ext cx="30861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100"/>
              <a:buNone/>
              <a:defRPr b="0" i="0" sz="1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5" name="Google Shape;55;p13"/>
          <p:cNvSpPr txBox="1"/>
          <p:nvPr>
            <p:ph idx="12" type="sldNum"/>
          </p:nvPr>
        </p:nvSpPr>
        <p:spPr>
          <a:xfrm>
            <a:off x="6457950" y="4767263"/>
            <a:ext cx="2057400" cy="273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34275" lIns="68575" spcFirstLastPara="1" rIns="68575" wrap="square" tIns="34275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9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7" name="Google Shape;127;p2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128" name="Google Shape;12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  <p:sldLayoutId id="2147483680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8.jpg"/><Relationship Id="rId4" Type="http://schemas.openxmlformats.org/officeDocument/2006/relationships/image" Target="../media/image5.png"/><Relationship Id="rId9" Type="http://schemas.openxmlformats.org/officeDocument/2006/relationships/image" Target="../media/image12.jpg"/><Relationship Id="rId5" Type="http://schemas.openxmlformats.org/officeDocument/2006/relationships/image" Target="../media/image17.jpg"/><Relationship Id="rId6" Type="http://schemas.openxmlformats.org/officeDocument/2006/relationships/image" Target="../media/image14.png"/><Relationship Id="rId7" Type="http://schemas.openxmlformats.org/officeDocument/2006/relationships/image" Target="../media/image4.png"/><Relationship Id="rId8" Type="http://schemas.openxmlformats.org/officeDocument/2006/relationships/image" Target="../media/image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jp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22.png"/><Relationship Id="rId7" Type="http://schemas.openxmlformats.org/officeDocument/2006/relationships/image" Target="../media/image3.png"/><Relationship Id="rId8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1" Type="http://schemas.openxmlformats.org/officeDocument/2006/relationships/image" Target="../media/image18.png"/><Relationship Id="rId10" Type="http://schemas.openxmlformats.org/officeDocument/2006/relationships/image" Target="../media/image24.png"/><Relationship Id="rId13" Type="http://schemas.openxmlformats.org/officeDocument/2006/relationships/image" Target="../media/image28.png"/><Relationship Id="rId12" Type="http://schemas.openxmlformats.org/officeDocument/2006/relationships/image" Target="../media/image20.png"/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jpg"/><Relationship Id="rId4" Type="http://schemas.openxmlformats.org/officeDocument/2006/relationships/image" Target="../media/image1.png"/><Relationship Id="rId9" Type="http://schemas.openxmlformats.org/officeDocument/2006/relationships/image" Target="../media/image29.png"/><Relationship Id="rId14" Type="http://schemas.openxmlformats.org/officeDocument/2006/relationships/image" Target="../media/image30.png"/><Relationship Id="rId5" Type="http://schemas.openxmlformats.org/officeDocument/2006/relationships/image" Target="../media/image15.png"/><Relationship Id="rId6" Type="http://schemas.openxmlformats.org/officeDocument/2006/relationships/image" Target="../media/image21.png"/><Relationship Id="rId7" Type="http://schemas.openxmlformats.org/officeDocument/2006/relationships/image" Target="../media/image23.png"/><Relationship Id="rId8" Type="http://schemas.openxmlformats.org/officeDocument/2006/relationships/image" Target="../media/image16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25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7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4.jpg"/><Relationship Id="rId4" Type="http://schemas.openxmlformats.org/officeDocument/2006/relationships/image" Target="../media/image1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6.jpg"/><Relationship Id="rId4" Type="http://schemas.openxmlformats.org/officeDocument/2006/relationships/image" Target="../media/image31.png"/><Relationship Id="rId9" Type="http://schemas.openxmlformats.org/officeDocument/2006/relationships/image" Target="../media/image35.png"/><Relationship Id="rId5" Type="http://schemas.openxmlformats.org/officeDocument/2006/relationships/image" Target="../media/image36.png"/><Relationship Id="rId6" Type="http://schemas.openxmlformats.org/officeDocument/2006/relationships/image" Target="../media/image37.png"/><Relationship Id="rId7" Type="http://schemas.openxmlformats.org/officeDocument/2006/relationships/image" Target="../media/image32.png"/><Relationship Id="rId8" Type="http://schemas.openxmlformats.org/officeDocument/2006/relationships/image" Target="../media/image3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37"/>
          <p:cNvSpPr txBox="1"/>
          <p:nvPr/>
        </p:nvSpPr>
        <p:spPr>
          <a:xfrm>
            <a:off x="7317989" y="1717740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Fox</a:t>
            </a:r>
            <a:endParaRPr sz="1100"/>
          </a:p>
        </p:txBody>
      </p:sp>
      <p:sp>
        <p:nvSpPr>
          <p:cNvPr id="175" name="Google Shape;175;p37"/>
          <p:cNvSpPr txBox="1"/>
          <p:nvPr/>
        </p:nvSpPr>
        <p:spPr>
          <a:xfrm>
            <a:off x="4729570" y="1621326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Temperature</a:t>
            </a:r>
            <a:endParaRPr sz="1100"/>
          </a:p>
        </p:txBody>
      </p:sp>
      <p:sp>
        <p:nvSpPr>
          <p:cNvPr id="176" name="Google Shape;176;p37"/>
          <p:cNvSpPr txBox="1"/>
          <p:nvPr/>
        </p:nvSpPr>
        <p:spPr>
          <a:xfrm>
            <a:off x="3306289" y="2306129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Flowers</a:t>
            </a:r>
            <a:endParaRPr sz="1100"/>
          </a:p>
        </p:txBody>
      </p:sp>
      <p:sp>
        <p:nvSpPr>
          <p:cNvPr id="177" name="Google Shape;177;p37"/>
          <p:cNvSpPr txBox="1"/>
          <p:nvPr/>
        </p:nvSpPr>
        <p:spPr>
          <a:xfrm>
            <a:off x="3306289" y="3390841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Sunlight</a:t>
            </a:r>
            <a:endParaRPr sz="1100"/>
          </a:p>
        </p:txBody>
      </p:sp>
      <p:sp>
        <p:nvSpPr>
          <p:cNvPr id="178" name="Google Shape;178;p37"/>
          <p:cNvSpPr txBox="1"/>
          <p:nvPr/>
        </p:nvSpPr>
        <p:spPr>
          <a:xfrm>
            <a:off x="4789359" y="327998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Grass</a:t>
            </a:r>
            <a:endParaRPr sz="1100"/>
          </a:p>
        </p:txBody>
      </p:sp>
      <p:sp>
        <p:nvSpPr>
          <p:cNvPr id="179" name="Google Shape;179;p37"/>
          <p:cNvSpPr txBox="1"/>
          <p:nvPr/>
        </p:nvSpPr>
        <p:spPr>
          <a:xfrm>
            <a:off x="7318000" y="2671996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Dead Animal</a:t>
            </a:r>
            <a:endParaRPr sz="1100"/>
          </a:p>
        </p:txBody>
      </p:sp>
      <p:sp>
        <p:nvSpPr>
          <p:cNvPr id="180" name="Google Shape;180;p37"/>
          <p:cNvSpPr txBox="1"/>
          <p:nvPr/>
        </p:nvSpPr>
        <p:spPr>
          <a:xfrm>
            <a:off x="391335" y="11368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Rocks</a:t>
            </a:r>
            <a:endParaRPr sz="1100"/>
          </a:p>
        </p:txBody>
      </p:sp>
      <p:sp>
        <p:nvSpPr>
          <p:cNvPr id="181" name="Google Shape;181;p37"/>
          <p:cNvSpPr txBox="1"/>
          <p:nvPr/>
        </p:nvSpPr>
        <p:spPr>
          <a:xfrm>
            <a:off x="6365645" y="1136823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Frog</a:t>
            </a:r>
            <a:endParaRPr sz="1100"/>
          </a:p>
        </p:txBody>
      </p:sp>
      <p:sp>
        <p:nvSpPr>
          <p:cNvPr id="182" name="Google Shape;182;p37"/>
          <p:cNvSpPr txBox="1"/>
          <p:nvPr/>
        </p:nvSpPr>
        <p:spPr>
          <a:xfrm>
            <a:off x="4729569" y="2202254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Water</a:t>
            </a:r>
            <a:endParaRPr sz="1100"/>
          </a:p>
        </p:txBody>
      </p:sp>
      <p:sp>
        <p:nvSpPr>
          <p:cNvPr id="183" name="Google Shape;183;p37"/>
          <p:cNvSpPr txBox="1"/>
          <p:nvPr/>
        </p:nvSpPr>
        <p:spPr>
          <a:xfrm>
            <a:off x="3260035" y="2795238"/>
            <a:ext cx="1311900" cy="4845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Rotting Log</a:t>
            </a:r>
            <a:endParaRPr sz="1100"/>
          </a:p>
        </p:txBody>
      </p:sp>
      <p:sp>
        <p:nvSpPr>
          <p:cNvPr id="184" name="Google Shape;184;p37"/>
          <p:cNvSpPr txBox="1"/>
          <p:nvPr/>
        </p:nvSpPr>
        <p:spPr>
          <a:xfrm>
            <a:off x="6500094" y="2298675"/>
            <a:ext cx="1311900" cy="276900"/>
          </a:xfrm>
          <a:prstGeom prst="rect">
            <a:avLst/>
          </a:prstGeom>
          <a:solidFill>
            <a:schemeClr val="lt1"/>
          </a:solidFill>
          <a:ln cap="flat" cmpd="sng" w="28575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34275" lIns="68575" spcFirstLastPara="1" rIns="68575" wrap="square" tIns="34275">
            <a:noAutofit/>
          </a:bodyPr>
          <a:lstStyle/>
          <a:p>
            <a:pPr indent="0" lvl="0" marL="0" marR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Deer</a:t>
            </a:r>
            <a:endParaRPr sz="110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n animal&#10;&#10;Description generated with high confidence" id="189" name="Google Shape;189;p3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349808" y="2063710"/>
            <a:ext cx="1102146" cy="55107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 garden&#10;&#10;Description generated with very high confidence" id="190" name="Google Shape;190;p38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2358981" y="3014386"/>
            <a:ext cx="1333209" cy="177761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ish, Tropical Fish, Sea, Nemo, Clown Fish" id="191" name="Google Shape;191;p38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4448870" y="2136751"/>
            <a:ext cx="775970" cy="40496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Funny, Worm, The Little Worm, Tapeworm, Sperm, Comic" id="192" name="Google Shape;192;p38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667522" y="2106723"/>
            <a:ext cx="667539" cy="465025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Puppy, Dog, Pet, Animal, Cute, White, Adorable, Canine" id="193" name="Google Shape;193;p38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330193" y="3014375"/>
            <a:ext cx="1543054" cy="159891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picture containing food, animal, invertebrate, indoor&#10;&#10;Description generated with high confidence" id="194" name="Google Shape;194;p38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4177937" y="2906974"/>
            <a:ext cx="1317866" cy="1813713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38"/>
          <p:cNvSpPr/>
          <p:nvPr/>
        </p:nvSpPr>
        <p:spPr>
          <a:xfrm>
            <a:off x="6097928" y="888558"/>
            <a:ext cx="1527300" cy="9789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Commensalism is where one organism benefits and doesn’t hurt the other. </a:t>
            </a:r>
            <a:endParaRPr sz="1100"/>
          </a:p>
        </p:txBody>
      </p:sp>
      <p:sp>
        <p:nvSpPr>
          <p:cNvPr id="196" name="Google Shape;196;p38"/>
          <p:cNvSpPr/>
          <p:nvPr/>
        </p:nvSpPr>
        <p:spPr>
          <a:xfrm>
            <a:off x="6221759" y="1881248"/>
            <a:ext cx="14115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Mutualism is where both organisms benefit</a:t>
            </a:r>
            <a:endParaRPr sz="1100"/>
          </a:p>
        </p:txBody>
      </p:sp>
      <p:sp>
        <p:nvSpPr>
          <p:cNvPr id="197" name="Google Shape;197;p38"/>
          <p:cNvSpPr/>
          <p:nvPr/>
        </p:nvSpPr>
        <p:spPr>
          <a:xfrm>
            <a:off x="195784" y="1160953"/>
            <a:ext cx="1611000" cy="7203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Parasitism  is where one  organisms benefits and the other is hurt</a:t>
            </a:r>
            <a:endParaRPr sz="1100"/>
          </a:p>
        </p:txBody>
      </p:sp>
      <p:sp>
        <p:nvSpPr>
          <p:cNvPr id="198" name="Google Shape;198;p38"/>
          <p:cNvSpPr/>
          <p:nvPr/>
        </p:nvSpPr>
        <p:spPr>
          <a:xfrm>
            <a:off x="7751299" y="2189449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eat toxic leaves</a:t>
            </a:r>
            <a:endParaRPr sz="1100"/>
          </a:p>
        </p:txBody>
      </p:sp>
      <p:sp>
        <p:nvSpPr>
          <p:cNvPr id="199" name="Google Shape;199;p38"/>
          <p:cNvSpPr/>
          <p:nvPr/>
        </p:nvSpPr>
        <p:spPr>
          <a:xfrm>
            <a:off x="7751304" y="1539005"/>
            <a:ext cx="10275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stingers</a:t>
            </a:r>
            <a:endParaRPr sz="1100"/>
          </a:p>
        </p:txBody>
      </p:sp>
      <p:sp>
        <p:nvSpPr>
          <p:cNvPr id="200" name="Google Shape;200;p38"/>
          <p:cNvSpPr/>
          <p:nvPr/>
        </p:nvSpPr>
        <p:spPr>
          <a:xfrm>
            <a:off x="7723854" y="888552"/>
            <a:ext cx="1082400" cy="524700"/>
          </a:xfrm>
          <a:prstGeom prst="roundRect">
            <a:avLst>
              <a:gd fmla="val 16667" name="adj"/>
            </a:avLst>
          </a:prstGeom>
          <a:solidFill>
            <a:srgbClr val="FFFF00"/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Hint:  I live in intestines</a:t>
            </a:r>
            <a:endParaRPr sz="11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" name="Google Shape;205;p3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557584" y="2583021"/>
            <a:ext cx="861751" cy="6900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06" name="Google Shape;206;p39"/>
          <p:cNvPicPr preferRelativeResize="0"/>
          <p:nvPr/>
        </p:nvPicPr>
        <p:blipFill rotWithShape="1">
          <a:blip r:embed="rId5">
            <a:alphaModFix/>
          </a:blip>
          <a:srcRect b="-20739" l="5440" r="-5440" t="20740"/>
          <a:stretch/>
        </p:blipFill>
        <p:spPr>
          <a:xfrm>
            <a:off x="2428216" y="2124327"/>
            <a:ext cx="751188" cy="34854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39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5903016" y="890209"/>
            <a:ext cx="642968" cy="6050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39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4252481" y="1574416"/>
            <a:ext cx="464455" cy="482409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p39"/>
          <p:cNvSpPr txBox="1"/>
          <p:nvPr/>
        </p:nvSpPr>
        <p:spPr>
          <a:xfrm>
            <a:off x="4806650" y="2720750"/>
            <a:ext cx="647700" cy="414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0" name="Google Shape;210;p39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 rot="9">
            <a:off x="7909291" y="270348"/>
            <a:ext cx="459708" cy="690071"/>
          </a:xfrm>
          <a:prstGeom prst="rect">
            <a:avLst/>
          </a:prstGeom>
          <a:noFill/>
          <a:ln>
            <a:noFill/>
          </a:ln>
        </p:spPr>
      </p:pic>
      <p:sp>
        <p:nvSpPr>
          <p:cNvPr id="211" name="Google Shape;211;p39"/>
          <p:cNvSpPr/>
          <p:nvPr/>
        </p:nvSpPr>
        <p:spPr>
          <a:xfrm>
            <a:off x="5448551" y="3561858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Producer:  Autotroph</a:t>
            </a:r>
            <a:endParaRPr/>
          </a:p>
        </p:txBody>
      </p:sp>
      <p:sp>
        <p:nvSpPr>
          <p:cNvPr id="212" name="Google Shape;212;p39"/>
          <p:cNvSpPr/>
          <p:nvPr/>
        </p:nvSpPr>
        <p:spPr>
          <a:xfrm>
            <a:off x="5454350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Primary Consumer: Heterotroph</a:t>
            </a:r>
            <a:endParaRPr/>
          </a:p>
        </p:txBody>
      </p:sp>
      <p:sp>
        <p:nvSpPr>
          <p:cNvPr id="213" name="Google Shape;213;p39"/>
          <p:cNvSpPr/>
          <p:nvPr/>
        </p:nvSpPr>
        <p:spPr>
          <a:xfrm>
            <a:off x="7172054" y="3534133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Secondary Consumer</a:t>
            </a:r>
            <a:endParaRPr/>
          </a:p>
        </p:txBody>
      </p:sp>
      <p:sp>
        <p:nvSpPr>
          <p:cNvPr id="214" name="Google Shape;214;p39"/>
          <p:cNvSpPr/>
          <p:nvPr/>
        </p:nvSpPr>
        <p:spPr>
          <a:xfrm>
            <a:off x="5454350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Tertiary Consumer</a:t>
            </a:r>
            <a:endParaRPr/>
          </a:p>
        </p:txBody>
      </p:sp>
      <p:sp>
        <p:nvSpPr>
          <p:cNvPr id="215" name="Google Shape;215;p39"/>
          <p:cNvSpPr/>
          <p:nvPr/>
        </p:nvSpPr>
        <p:spPr>
          <a:xfrm>
            <a:off x="7231645" y="4612500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Apex Predator</a:t>
            </a:r>
            <a:endParaRPr/>
          </a:p>
        </p:txBody>
      </p:sp>
      <p:sp>
        <p:nvSpPr>
          <p:cNvPr id="216" name="Google Shape;216;p39"/>
          <p:cNvSpPr/>
          <p:nvPr/>
        </p:nvSpPr>
        <p:spPr>
          <a:xfrm>
            <a:off x="7231645" y="4087179"/>
            <a:ext cx="1551900" cy="414600"/>
          </a:xfrm>
          <a:prstGeom prst="roundRect">
            <a:avLst>
              <a:gd fmla="val 16667" name="adj"/>
            </a:avLst>
          </a:prstGeom>
          <a:solidFill>
            <a:schemeClr val="accent1"/>
          </a:solidFill>
          <a:ln cap="flat" cmpd="sng" w="25400">
            <a:solidFill>
              <a:srgbClr val="BA7C2E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900" u="none" cap="none" strike="noStrik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Decomposer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descr="A close up of a flower&#10;&#10;Description generated with very high confidence" id="221" name="Google Shape;221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240289" y="3855522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2" name="Google Shape;222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1100" y="2980559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3" name="Google Shape;223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689143" y="3828687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high confidence" id="224" name="Google Shape;224;p40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725784" y="3019266"/>
            <a:ext cx="774714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flower&#10;&#10;Description generated with very high confidence" id="225" name="Google Shape;225;p4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734193" y="1562950"/>
            <a:ext cx="744066" cy="817279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4.googleusercontent.com/0EK2OsMqUQmpX-B_5iHqmsz9PYPS1UNT_UiYdsokcynD9NZEPqF9Ns7TLGdIKz048Wjr0GtEf1WL6uUnPqRCDe8tvG8RJct3tQUW3K9O7tlffCPRmo9T5tmFGDRV41P1b7G2_qqwx-I" id="226" name="Google Shape;226;p40"/>
          <p:cNvPicPr preferRelativeResize="0"/>
          <p:nvPr/>
        </p:nvPicPr>
        <p:blipFill rotWithShape="1">
          <a:blip r:embed="rId6">
            <a:alphaModFix/>
          </a:blip>
          <a:srcRect b="0" l="0" r="0" t="0"/>
          <a:stretch/>
        </p:blipFill>
        <p:spPr>
          <a:xfrm>
            <a:off x="226684" y="2181509"/>
            <a:ext cx="663544" cy="681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7" name="Google Shape;227;p40"/>
          <p:cNvPicPr preferRelativeResize="0"/>
          <p:nvPr/>
        </p:nvPicPr>
        <p:blipFill rotWithShape="1">
          <a:blip r:embed="rId7">
            <a:alphaModFix/>
          </a:blip>
          <a:srcRect b="0" l="0" r="0" t="0"/>
          <a:stretch/>
        </p:blipFill>
        <p:spPr>
          <a:xfrm>
            <a:off x="1708144" y="2399931"/>
            <a:ext cx="996963" cy="619072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https://lh3.googleusercontent.com/K5jO84HMc0WdcnhDVMHHhivPaju5652CIurjF9LpKA__QLOdKN4PwlQA0itnj6SxNlJtCobTS8TpfxC8K4GplQDVUhv1gXJ44wMz58QOo38v6DpiiE2vCLRPtce9aV1rB5PHZF2VlPI" id="228" name="Google Shape;228;p40"/>
          <p:cNvPicPr preferRelativeResize="0"/>
          <p:nvPr/>
        </p:nvPicPr>
        <p:blipFill rotWithShape="1">
          <a:blip r:embed="rId8">
            <a:alphaModFix/>
          </a:blip>
          <a:srcRect b="0" l="0" r="0" t="0"/>
          <a:stretch/>
        </p:blipFill>
        <p:spPr>
          <a:xfrm>
            <a:off x="680847" y="3252023"/>
            <a:ext cx="685576" cy="776987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Squirrel, Animal, Pet" id="229" name="Google Shape;229;p40"/>
          <p:cNvPicPr preferRelativeResize="0"/>
          <p:nvPr/>
        </p:nvPicPr>
        <p:blipFill rotWithShape="1">
          <a:blip r:embed="rId9">
            <a:alphaModFix/>
          </a:blip>
          <a:srcRect b="0" l="0" r="0" t="0"/>
          <a:stretch/>
        </p:blipFill>
        <p:spPr>
          <a:xfrm>
            <a:off x="1003046" y="1971721"/>
            <a:ext cx="810098" cy="82266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0" name="Google Shape;230;p40"/>
          <p:cNvPicPr preferRelativeResize="0"/>
          <p:nvPr/>
        </p:nvPicPr>
        <p:blipFill rotWithShape="1">
          <a:blip r:embed="rId10">
            <a:alphaModFix/>
          </a:blip>
          <a:srcRect b="0" l="0" r="0" t="0"/>
          <a:stretch/>
        </p:blipFill>
        <p:spPr>
          <a:xfrm>
            <a:off x="339502" y="1487794"/>
            <a:ext cx="437908" cy="6937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1" name="Google Shape;231;p40"/>
          <p:cNvPicPr preferRelativeResize="0"/>
          <p:nvPr/>
        </p:nvPicPr>
        <p:blipFill rotWithShape="1">
          <a:blip r:embed="rId11">
            <a:alphaModFix/>
          </a:blip>
          <a:srcRect b="0" l="0" r="0" t="0"/>
          <a:stretch/>
        </p:blipFill>
        <p:spPr>
          <a:xfrm>
            <a:off x="860195" y="1515743"/>
            <a:ext cx="685578" cy="71075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snake&#10;&#10;Description generated with very high confidence" id="232" name="Google Shape;232;p40"/>
          <p:cNvPicPr preferRelativeResize="0"/>
          <p:nvPr/>
        </p:nvPicPr>
        <p:blipFill rotWithShape="1">
          <a:blip r:embed="rId12">
            <a:alphaModFix/>
          </a:blip>
          <a:srcRect b="0" l="0" r="0" t="0"/>
          <a:stretch/>
        </p:blipFill>
        <p:spPr>
          <a:xfrm>
            <a:off x="953632" y="2680616"/>
            <a:ext cx="810096" cy="539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40"/>
          <p:cNvPicPr preferRelativeResize="0"/>
          <p:nvPr/>
        </p:nvPicPr>
        <p:blipFill rotWithShape="1">
          <a:blip r:embed="rId13">
            <a:alphaModFix/>
          </a:blip>
          <a:srcRect b="0" l="0" r="0" t="0"/>
          <a:stretch/>
        </p:blipFill>
        <p:spPr>
          <a:xfrm>
            <a:off x="1018418" y="4006027"/>
            <a:ext cx="567837" cy="603013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A close up of a logo&#10;&#10;Description generated with very high confidence" id="234" name="Google Shape;234;p40"/>
          <p:cNvPicPr preferRelativeResize="0"/>
          <p:nvPr/>
        </p:nvPicPr>
        <p:blipFill rotWithShape="1">
          <a:blip r:embed="rId14">
            <a:alphaModFix/>
          </a:blip>
          <a:srcRect b="0" l="0" r="0" t="0"/>
          <a:stretch/>
        </p:blipFill>
        <p:spPr>
          <a:xfrm>
            <a:off x="1199430" y="3433714"/>
            <a:ext cx="685578" cy="47970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40"/>
          <p:cNvSpPr/>
          <p:nvPr/>
        </p:nvSpPr>
        <p:spPr>
          <a:xfrm>
            <a:off x="7969135" y="1434761"/>
            <a:ext cx="1174800" cy="3867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Primary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6" name="Google Shape;236;p40"/>
          <p:cNvSpPr/>
          <p:nvPr/>
        </p:nvSpPr>
        <p:spPr>
          <a:xfrm>
            <a:off x="8080163" y="541289"/>
            <a:ext cx="10392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Producers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7" name="Google Shape;237;p40"/>
          <p:cNvSpPr/>
          <p:nvPr/>
        </p:nvSpPr>
        <p:spPr>
          <a:xfrm>
            <a:off x="7944596" y="97210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Secondary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8" name="Google Shape;238;p40"/>
          <p:cNvSpPr/>
          <p:nvPr/>
        </p:nvSpPr>
        <p:spPr>
          <a:xfrm>
            <a:off x="7944597" y="122751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Tertiary Consumers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9" name="Google Shape;239;p40"/>
          <p:cNvSpPr/>
          <p:nvPr/>
        </p:nvSpPr>
        <p:spPr>
          <a:xfrm>
            <a:off x="7944597" y="2697116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2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Autotrophs</a:t>
            </a:r>
            <a:endParaRPr b="0" i="0" sz="14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0" name="Google Shape;240;p40"/>
          <p:cNvSpPr/>
          <p:nvPr/>
        </p:nvSpPr>
        <p:spPr>
          <a:xfrm>
            <a:off x="7969135" y="3088649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1" name="Google Shape;241;p40"/>
          <p:cNvSpPr/>
          <p:nvPr/>
        </p:nvSpPr>
        <p:spPr>
          <a:xfrm>
            <a:off x="7944597" y="2284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2" name="Google Shape;242;p40"/>
          <p:cNvSpPr/>
          <p:nvPr/>
        </p:nvSpPr>
        <p:spPr>
          <a:xfrm>
            <a:off x="7969135" y="1871117"/>
            <a:ext cx="1174800" cy="347100"/>
          </a:xfrm>
          <a:prstGeom prst="roundRect">
            <a:avLst>
              <a:gd fmla="val 16667" name="adj"/>
            </a:avLst>
          </a:prstGeom>
          <a:solidFill>
            <a:schemeClr val="lt1"/>
          </a:solidFill>
          <a:ln cap="flat" cmpd="sng" w="12700">
            <a:solidFill>
              <a:schemeClr val="dk1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11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Heterotrophs</a:t>
            </a:r>
            <a:endParaRPr b="0" i="0" sz="1200" u="none" cap="none" strike="noStrik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p40"/>
          <p:cNvSpPr/>
          <p:nvPr/>
        </p:nvSpPr>
        <p:spPr>
          <a:xfrm>
            <a:off x="6574522" y="128381"/>
            <a:ext cx="1394400" cy="953700"/>
          </a:xfrm>
          <a:prstGeom prst="upArrow">
            <a:avLst>
              <a:gd fmla="val 50000" name="adj1"/>
              <a:gd fmla="val 50000" name="adj2"/>
            </a:avLst>
          </a:prstGeom>
          <a:solidFill>
            <a:srgbClr val="FFFF00">
              <a:alpha val="58819"/>
            </a:srgbClr>
          </a:solidFill>
          <a:ln cap="flat" cmpd="sng" w="12700">
            <a:solidFill>
              <a:srgbClr val="31538F"/>
            </a:solidFill>
            <a:prstDash val="solid"/>
            <a:miter lim="800000"/>
            <a:headEnd len="sm" w="sm" type="none"/>
            <a:tailEnd len="sm" w="sm" type="none"/>
          </a:ln>
        </p:spPr>
        <p:txBody>
          <a:bodyPr anchorCtr="0" anchor="ctr" bIns="34275" lIns="68575" spcFirstLastPara="1" rIns="68575" wrap="square" tIns="34275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Only</a:t>
            </a:r>
            <a:r>
              <a:rPr b="0" i="0" lang="en" sz="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b="0" i="0" lang="en" sz="6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10% of the energy from each tropic level is transferred </a:t>
            </a:r>
            <a:endParaRPr sz="110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47" name="Shape 2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" name="Google Shape;248;p41"/>
          <p:cNvSpPr txBox="1"/>
          <p:nvPr/>
        </p:nvSpPr>
        <p:spPr>
          <a:xfrm>
            <a:off x="118700" y="1885675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Tundra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/>
              <a:t>Hint: Cold Desert</a:t>
            </a:r>
            <a:endParaRPr sz="1000"/>
          </a:p>
        </p:txBody>
      </p:sp>
      <p:sp>
        <p:nvSpPr>
          <p:cNvPr id="249" name="Google Shape;249;p41"/>
          <p:cNvSpPr txBox="1"/>
          <p:nvPr/>
        </p:nvSpPr>
        <p:spPr>
          <a:xfrm>
            <a:off x="153125" y="1217400"/>
            <a:ext cx="13320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Taiga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Snowy Forest</a:t>
            </a:r>
            <a:endParaRPr/>
          </a:p>
        </p:txBody>
      </p:sp>
      <p:sp>
        <p:nvSpPr>
          <p:cNvPr id="250" name="Google Shape;250;p41"/>
          <p:cNvSpPr txBox="1"/>
          <p:nvPr/>
        </p:nvSpPr>
        <p:spPr>
          <a:xfrm>
            <a:off x="1984850" y="1267550"/>
            <a:ext cx="1471200" cy="5211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Grassland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 Very few trees grow </a:t>
            </a:r>
            <a:endParaRPr/>
          </a:p>
        </p:txBody>
      </p:sp>
      <p:sp>
        <p:nvSpPr>
          <p:cNvPr id="251" name="Google Shape;251;p41"/>
          <p:cNvSpPr txBox="1"/>
          <p:nvPr/>
        </p:nvSpPr>
        <p:spPr>
          <a:xfrm>
            <a:off x="2025900" y="1885675"/>
            <a:ext cx="16536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Tropical Rainforest: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Found near equator</a:t>
            </a:r>
            <a:endParaRPr/>
          </a:p>
        </p:txBody>
      </p:sp>
      <p:sp>
        <p:nvSpPr>
          <p:cNvPr id="252" name="Google Shape;252;p41"/>
          <p:cNvSpPr txBox="1"/>
          <p:nvPr/>
        </p:nvSpPr>
        <p:spPr>
          <a:xfrm>
            <a:off x="118700" y="2553950"/>
            <a:ext cx="1754100" cy="7179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Deciduous Forest </a:t>
            </a:r>
            <a:r>
              <a:rPr lang="en" sz="1000">
                <a:solidFill>
                  <a:schemeClr val="dk1"/>
                </a:solidFill>
              </a:rPr>
              <a:t>Hint:  Four distinct seasons</a:t>
            </a:r>
            <a:endParaRPr/>
          </a:p>
        </p:txBody>
      </p:sp>
      <p:sp>
        <p:nvSpPr>
          <p:cNvPr id="253" name="Google Shape;253;p41"/>
          <p:cNvSpPr txBox="1"/>
          <p:nvPr/>
        </p:nvSpPr>
        <p:spPr>
          <a:xfrm>
            <a:off x="4288100" y="3374200"/>
            <a:ext cx="1614000" cy="4518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Desert 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chemeClr val="dk1"/>
                </a:solidFill>
              </a:rPr>
              <a:t>Hint: little to no water</a:t>
            </a:r>
            <a:endParaRPr/>
          </a:p>
        </p:txBody>
      </p:sp>
      <p:sp>
        <p:nvSpPr>
          <p:cNvPr id="254" name="Google Shape;254;p41"/>
          <p:cNvSpPr txBox="1"/>
          <p:nvPr/>
        </p:nvSpPr>
        <p:spPr>
          <a:xfrm>
            <a:off x="153125" y="4001325"/>
            <a:ext cx="1126200" cy="891600"/>
          </a:xfrm>
          <a:prstGeom prst="rect">
            <a:avLst/>
          </a:prstGeom>
          <a:solidFill>
            <a:srgbClr val="00FF00"/>
          </a:solidFill>
          <a:ln cap="flat" cmpd="sng" w="38100">
            <a:solidFill>
              <a:srgbClr val="000000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Temperate Rainforest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sz="1000">
                <a:solidFill>
                  <a:schemeClr val="dk1"/>
                </a:solidFill>
              </a:rPr>
              <a:t>Hint: Cool rainforest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p42"/>
          <p:cNvSpPr/>
          <p:nvPr/>
        </p:nvSpPr>
        <p:spPr>
          <a:xfrm>
            <a:off x="3504625" y="181652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0" name="Google Shape;260;p42"/>
          <p:cNvSpPr/>
          <p:nvPr/>
        </p:nvSpPr>
        <p:spPr>
          <a:xfrm>
            <a:off x="3504625" y="2416475"/>
            <a:ext cx="19482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Primary Succession</a:t>
            </a:r>
            <a:endParaRPr/>
          </a:p>
        </p:txBody>
      </p:sp>
      <p:sp>
        <p:nvSpPr>
          <p:cNvPr id="261" name="Google Shape;261;p42"/>
          <p:cNvSpPr/>
          <p:nvPr/>
        </p:nvSpPr>
        <p:spPr>
          <a:xfrm>
            <a:off x="3457975" y="385007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  <p:sp>
        <p:nvSpPr>
          <p:cNvPr id="262" name="Google Shape;262;p42"/>
          <p:cNvSpPr/>
          <p:nvPr/>
        </p:nvSpPr>
        <p:spPr>
          <a:xfrm>
            <a:off x="3457975" y="3063525"/>
            <a:ext cx="2041500" cy="408900"/>
          </a:xfrm>
          <a:prstGeom prst="roundRect">
            <a:avLst>
              <a:gd fmla="val 16667" name="adj"/>
            </a:avLst>
          </a:prstGeom>
          <a:solidFill>
            <a:schemeClr val="lt2"/>
          </a:solidFill>
          <a:ln cap="flat" cmpd="sng" w="9525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Secondary Succession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66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7" name="Google Shape;267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034000" y="804925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8" name="Google Shape;268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6793975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69" name="Google Shape;269;p4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7344450" y="705900"/>
            <a:ext cx="468125" cy="5851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273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4" name="Google Shape;274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86526" y="3153162"/>
            <a:ext cx="1152874" cy="768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4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1630" y="3481776"/>
            <a:ext cx="1675974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6" name="Google Shape;276;p4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764626" y="3218526"/>
            <a:ext cx="1333798" cy="1000349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4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4355850" y="2503850"/>
            <a:ext cx="1152875" cy="495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8" name="Google Shape;278;p4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505725" y="2666200"/>
            <a:ext cx="1279800" cy="1137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79" name="Google Shape;279;p44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3618700" y="3921450"/>
            <a:ext cx="828869" cy="768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