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5" Type="http://schemas.openxmlformats.org/officeDocument/2006/relationships/image" Target="../media/image12.jp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30.png"/><Relationship Id="rId13" Type="http://schemas.openxmlformats.org/officeDocument/2006/relationships/image" Target="../media/image18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3.png"/><Relationship Id="rId9" Type="http://schemas.openxmlformats.org/officeDocument/2006/relationships/image" Target="../media/image31.png"/><Relationship Id="rId14" Type="http://schemas.openxmlformats.org/officeDocument/2006/relationships/image" Target="../media/image29.png"/><Relationship Id="rId5" Type="http://schemas.openxmlformats.org/officeDocument/2006/relationships/image" Target="../media/image7.png"/><Relationship Id="rId6" Type="http://schemas.openxmlformats.org/officeDocument/2006/relationships/image" Target="../media/image19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2.png"/><Relationship Id="rId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