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7.png"/><Relationship Id="rId9" Type="http://schemas.openxmlformats.org/officeDocument/2006/relationships/image" Target="../media/image9.jpg"/><Relationship Id="rId5" Type="http://schemas.openxmlformats.org/officeDocument/2006/relationships/image" Target="../media/image1.jp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5.png"/><Relationship Id="rId13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Relationship Id="rId5" Type="http://schemas.openxmlformats.org/officeDocument/2006/relationships/image" Target="../media/image2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28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