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8.png"/><Relationship Id="rId9" Type="http://schemas.openxmlformats.org/officeDocument/2006/relationships/image" Target="../media/image25.jpg"/><Relationship Id="rId5" Type="http://schemas.openxmlformats.org/officeDocument/2006/relationships/image" Target="../media/image6.jp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8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image" Target="../media/image9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34.png"/><Relationship Id="rId13" Type="http://schemas.openxmlformats.org/officeDocument/2006/relationships/image" Target="../media/image29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28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771764" y="1853215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826345" y="21058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711564" y="2306054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826339" y="317416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990234" y="307216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626450" y="33490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888910" y="16213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711570" y="13687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765569" y="264000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990235" y="365866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881794" y="2795250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