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" name="Google Shape;266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Relationship Id="rId4" Type="http://schemas.openxmlformats.org/officeDocument/2006/relationships/image" Target="../media/image12.png"/><Relationship Id="rId9" Type="http://schemas.openxmlformats.org/officeDocument/2006/relationships/image" Target="../media/image5.jpg"/><Relationship Id="rId5" Type="http://schemas.openxmlformats.org/officeDocument/2006/relationships/image" Target="../media/image9.jpg"/><Relationship Id="rId6" Type="http://schemas.openxmlformats.org/officeDocument/2006/relationships/image" Target="../media/image16.png"/><Relationship Id="rId7" Type="http://schemas.openxmlformats.org/officeDocument/2006/relationships/image" Target="../media/image1.png"/><Relationship Id="rId8" Type="http://schemas.openxmlformats.org/officeDocument/2006/relationships/image" Target="../media/image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14.png"/><Relationship Id="rId7" Type="http://schemas.openxmlformats.org/officeDocument/2006/relationships/image" Target="../media/image4.png"/><Relationship Id="rId8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4.png"/><Relationship Id="rId10" Type="http://schemas.openxmlformats.org/officeDocument/2006/relationships/image" Target="../media/image21.png"/><Relationship Id="rId13" Type="http://schemas.openxmlformats.org/officeDocument/2006/relationships/image" Target="../media/image23.png"/><Relationship Id="rId1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Relationship Id="rId4" Type="http://schemas.openxmlformats.org/officeDocument/2006/relationships/image" Target="../media/image8.png"/><Relationship Id="rId9" Type="http://schemas.openxmlformats.org/officeDocument/2006/relationships/image" Target="../media/image25.png"/><Relationship Id="rId14" Type="http://schemas.openxmlformats.org/officeDocument/2006/relationships/image" Target="../media/image26.png"/><Relationship Id="rId5" Type="http://schemas.openxmlformats.org/officeDocument/2006/relationships/image" Target="../media/image17.png"/><Relationship Id="rId6" Type="http://schemas.openxmlformats.org/officeDocument/2006/relationships/image" Target="../media/image20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jpg"/><Relationship Id="rId4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jpg"/><Relationship Id="rId4" Type="http://schemas.openxmlformats.org/officeDocument/2006/relationships/image" Target="../media/image35.png"/><Relationship Id="rId9" Type="http://schemas.openxmlformats.org/officeDocument/2006/relationships/image" Target="../media/image33.png"/><Relationship Id="rId5" Type="http://schemas.openxmlformats.org/officeDocument/2006/relationships/image" Target="../media/image32.png"/><Relationship Id="rId6" Type="http://schemas.openxmlformats.org/officeDocument/2006/relationships/image" Target="../media/image37.png"/><Relationship Id="rId7" Type="http://schemas.openxmlformats.org/officeDocument/2006/relationships/image" Target="../media/image36.png"/><Relationship Id="rId8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6857114" y="1114340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1369020" y="189812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6857114" y="2083354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1369014" y="290854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6857134" y="3152411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6857125" y="284474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1369035" y="1413623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6857120" y="159884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1369019" y="2424054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6857135" y="232948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6857119" y="3460050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3608" y="337485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9593" y="3028324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62920" y="3335776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321497" y="3198298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90018" y="342900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39037" y="332159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3987265" y="2119071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366659" y="2072636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2117597" y="2072640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516624" y="1234549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4237154" y="1356542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2321504" y="1287152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8209" y="2651909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2254966" y="2223202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66603" y="918434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52956" y="1591716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7855666" y="22834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63126" y="207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1921150" y="29273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3725954" y="23644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7370250" y="1177125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388770" y="2424525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202570" y="3561854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  <p:sp>
        <p:nvSpPr>
          <p:cNvPr id="217" name="Google Shape;217;p39"/>
          <p:cNvSpPr txBox="1"/>
          <p:nvPr/>
        </p:nvSpPr>
        <p:spPr>
          <a:xfrm>
            <a:off x="5380700" y="1773925"/>
            <a:ext cx="658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Third </a:t>
            </a:r>
            <a:r>
              <a:rPr lang="en"/>
              <a:t>Consumer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2" name="Google Shape;222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289" y="3855522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3" name="Google Shape;223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28575" y="1977109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4" name="Google Shape;224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9143" y="382868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5" name="Google Shape;225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73821" y="2902891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6" name="Google Shape;226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03493" y="3828688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7" name="Google Shape;227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08746" y="2958034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21444" y="2345556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9" name="Google Shape;229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8134" y="2571748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30" name="Google Shape;230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25734" y="1633334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648877" y="21006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39495" y="3044230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3" name="Google Shape;233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214882" y="321566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8418" y="40060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5" name="Google Shape;235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106525" y="888400"/>
            <a:ext cx="1468001" cy="953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40"/>
          <p:cNvSpPr/>
          <p:nvPr/>
        </p:nvSpPr>
        <p:spPr>
          <a:xfrm>
            <a:off x="7635835" y="332891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968913" y="4447364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135821" y="2421845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6574522" y="14545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2536097" y="444736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5253135" y="52189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3425047" y="2398204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2968660" y="3336880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1"/>
          <p:cNvSpPr txBox="1"/>
          <p:nvPr/>
        </p:nvSpPr>
        <p:spPr>
          <a:xfrm>
            <a:off x="3830250" y="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50" name="Google Shape;250;p41"/>
          <p:cNvSpPr txBox="1"/>
          <p:nvPr/>
        </p:nvSpPr>
        <p:spPr>
          <a:xfrm>
            <a:off x="6727425" y="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6727425" y="16811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6727425" y="3362300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3910450" y="16811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4718875" y="44411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5" name="Google Shape;255;p41"/>
          <p:cNvSpPr txBox="1"/>
          <p:nvPr/>
        </p:nvSpPr>
        <p:spPr>
          <a:xfrm>
            <a:off x="2192200" y="293597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2"/>
          <p:cNvSpPr/>
          <p:nvPr/>
        </p:nvSpPr>
        <p:spPr>
          <a:xfrm>
            <a:off x="6871700" y="4611650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492675" y="2439400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6825050" y="25097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3" name="Google Shape;263;p42"/>
          <p:cNvSpPr/>
          <p:nvPr/>
        </p:nvSpPr>
        <p:spPr>
          <a:xfrm>
            <a:off x="399375" y="4461100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3225" y="248887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84275" y="19037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8550" y="203475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73350" y="4015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49588" y="233995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73925" y="343077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85025" y="29251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64975" y="3767375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7626" y="378491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7155" y="2289351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59776" y="14259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50238" y="2426275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7825" y="32897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21025" y="2921475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