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9" Type="http://schemas.openxmlformats.org/officeDocument/2006/relationships/image" Target="../media/image2.jpg"/><Relationship Id="rId5" Type="http://schemas.openxmlformats.org/officeDocument/2006/relationships/image" Target="../media/image5.jpg"/><Relationship Id="rId6" Type="http://schemas.openxmlformats.org/officeDocument/2006/relationships/image" Target="../media/image1.png"/><Relationship Id="rId7" Type="http://schemas.openxmlformats.org/officeDocument/2006/relationships/image" Target="../media/image16.png"/><Relationship Id="rId8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701589" y="126746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1404995" y="22661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600539" y="266990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739589" y="333019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780059" y="35831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780050" y="30028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1471435" y="12020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701595" y="200037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49219" y="39706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881960" y="43581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881944" y="39706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2333" y="20931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5768" y="277681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94482" y="216678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0022" y="20897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8168" y="30349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23537" y="30348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4006178" y="1110883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210034" y="124017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64197" y="11805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959" y="2720759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497891" y="222320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35478" y="82903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9581" y="15047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651791" y="443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07876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2008500" y="2858491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95879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94775" y="1712325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312470" y="11767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383220" y="2364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7939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9925" y="383654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8143" y="383656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3709" y="3836553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6118" y="38931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54009" y="29214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57032" y="2952669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23697" y="2952686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89159" y="2850884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88877" y="11982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23633" y="205131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356020" y="214856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05243" y="2157802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26768" y="131918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3118685" y="33850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36913" y="4306164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3750971" y="205133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5356022" y="73497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8036922" y="383654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012210" y="241189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540397" y="295266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503347" y="1618842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5130850" y="7539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6805625" y="9243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269825" y="24067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6805625" y="41750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362850" y="2406775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362850" y="44411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2234800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92250" y="44880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6910050" y="257175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681500" y="46281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456750" y="24370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2950" y="2571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62100" y="3433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9550" y="33876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6225" y="3758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44475" y="19408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3575" y="397275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6051" y="421418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4505" y="292110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6676" y="1389501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175" y="4029725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6175" y="1746625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54125" y="3218525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