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27.png"/><Relationship Id="rId9" Type="http://schemas.openxmlformats.org/officeDocument/2006/relationships/image" Target="../media/image3.jpg"/><Relationship Id="rId5" Type="http://schemas.openxmlformats.org/officeDocument/2006/relationships/image" Target="../media/image17.jp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5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image" Target="../media/image24.png"/><Relationship Id="rId13" Type="http://schemas.openxmlformats.org/officeDocument/2006/relationships/image" Target="../media/image22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5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5" Type="http://schemas.openxmlformats.org/officeDocument/2006/relationships/image" Target="../media/image11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