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14.jpg"/><Relationship Id="rId5" Type="http://schemas.openxmlformats.org/officeDocument/2006/relationships/image" Target="../media/image16.jpg"/><Relationship Id="rId6" Type="http://schemas.openxmlformats.org/officeDocument/2006/relationships/image" Target="../media/image13.png"/><Relationship Id="rId7" Type="http://schemas.openxmlformats.org/officeDocument/2006/relationships/image" Target="../media/image2.png"/><Relationship Id="rId8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31.png"/><Relationship Id="rId13" Type="http://schemas.openxmlformats.org/officeDocument/2006/relationships/image" Target="../media/image19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5" Type="http://schemas.openxmlformats.org/officeDocument/2006/relationships/image" Target="../media/image3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