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9" Type="http://schemas.openxmlformats.org/officeDocument/2006/relationships/image" Target="../media/image13.jpg"/><Relationship Id="rId5" Type="http://schemas.openxmlformats.org/officeDocument/2006/relationships/image" Target="../media/image12.jpg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15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8.png"/><Relationship Id="rId13" Type="http://schemas.openxmlformats.org/officeDocument/2006/relationships/image" Target="../media/image1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5" Type="http://schemas.openxmlformats.org/officeDocument/2006/relationships/image" Target="../media/image4.png"/><Relationship Id="rId6" Type="http://schemas.openxmlformats.org/officeDocument/2006/relationships/image" Target="../media/image29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9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