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Relationship Id="rId9" Type="http://schemas.openxmlformats.org/officeDocument/2006/relationships/image" Target="../media/image16.jpg"/><Relationship Id="rId5" Type="http://schemas.openxmlformats.org/officeDocument/2006/relationships/image" Target="../media/image6.jpg"/><Relationship Id="rId6" Type="http://schemas.openxmlformats.org/officeDocument/2006/relationships/image" Target="../media/image5.png"/><Relationship Id="rId7" Type="http://schemas.openxmlformats.org/officeDocument/2006/relationships/image" Target="../media/image17.png"/><Relationship Id="rId8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7.png"/><Relationship Id="rId13" Type="http://schemas.openxmlformats.org/officeDocument/2006/relationships/image" Target="../media/image30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9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7023289" y="124129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869095" y="376700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869089" y="33745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69089" y="240179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869109" y="29820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7023300" y="3026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69110" y="12412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7023295" y="18215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7023294" y="24240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869110" y="18215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7023294" y="356630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9158" y="2063722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193" y="2988049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0657" y="2136763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43834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51168" y="30774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83862" y="29519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64990" y="96050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76459" y="121909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3972097" y="121910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7177049" y="2778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5194242" y="27788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6175254" y="27787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709" y="266355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062056" y="2058449"/>
            <a:ext cx="1304076" cy="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19424" y="886873"/>
            <a:ext cx="733269" cy="6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15948" y="1532153"/>
            <a:ext cx="642974" cy="66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7">
            <a:off x="7845303" y="196801"/>
            <a:ext cx="543098" cy="81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214626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6925" y="28816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725104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10113" y="16992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40895" y="11623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32545" y="24670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1789" y="26312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4450" y="3828672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69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4359" y="3828678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4768" y="38286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4659" y="2921422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07932" y="2952669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61647" y="2873711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66671" y="2850859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72952" y="2020507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598208" y="2906830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423657" y="18711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716618" y="2065852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38805" y="100808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6874135" y="33066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296588" y="4368764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372946" y="23982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234772" y="135840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990350" y="10759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769850" y="10759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630650" y="27507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7490400" y="4425600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450700" y="43722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342275" y="4691700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5196150" y="2380250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6890100" y="46394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510950" y="242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464300" y="44829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6843450" y="25210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850" y="1861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2550" y="635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550" y="1861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100" y="28795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6288" y="28200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9125" y="31214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2925" y="31214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475" y="31214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0025" y="32738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5000" y="3941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8225" y="504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7550" y="5290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4588" y="19511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2625" y="21035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1900" y="1861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375" y="75687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5014" y="380613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4555" y="1503501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4551" y="2686101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575" y="2938675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2650" y="160135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6850" y="3760725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