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5" Type="http://schemas.openxmlformats.org/officeDocument/2006/relationships/image" Target="../media/image1.jp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23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14" Type="http://schemas.openxmlformats.org/officeDocument/2006/relationships/image" Target="../media/image27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Relationship Id="rId4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9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3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639989" y="232949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953895" y="25830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844564" y="329077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953889" y="395606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844584" y="286171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71275" y="355687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784360" y="120997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639995" y="13682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953894" y="193092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844585" y="392831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764344" y="1952662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4908" y="215726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64893" y="3033361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06132" y="213675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7259" y="210672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3468" y="303335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51787" y="292594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4026465" y="95570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186109" y="121429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45522" y="11609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0300" y="3206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4875" y="21723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2100" y="33308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0925" y="33308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950" y="37920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0575" y="39160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52125" y="29004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1000" y="24084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4275" y="40982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9725" y="24084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2360463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1925" y="41937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4325" y="40982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8475" y="28481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8700" y="3138238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41937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8613" y="36557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875" y="17753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4575" y="21066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7450" y="41468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52125" y="21723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4325" y="31382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2938" y="2172325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