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11.png"/><Relationship Id="rId9" Type="http://schemas.openxmlformats.org/officeDocument/2006/relationships/image" Target="../media/image6.jpg"/><Relationship Id="rId5" Type="http://schemas.openxmlformats.org/officeDocument/2006/relationships/image" Target="../media/image2.jpg"/><Relationship Id="rId6" Type="http://schemas.openxmlformats.org/officeDocument/2006/relationships/image" Target="../media/image16.png"/><Relationship Id="rId7" Type="http://schemas.openxmlformats.org/officeDocument/2006/relationships/image" Target="../media/image15.png"/><Relationship Id="rId8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8.png"/><Relationship Id="rId6" Type="http://schemas.openxmlformats.org/officeDocument/2006/relationships/image" Target="../media/image10.png"/><Relationship Id="rId7" Type="http://schemas.openxmlformats.org/officeDocument/2006/relationships/image" Target="../media/image4.png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19.png"/><Relationship Id="rId13" Type="http://schemas.openxmlformats.org/officeDocument/2006/relationships/image" Target="../media/image20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image" Target="../media/image21.png"/><Relationship Id="rId14" Type="http://schemas.openxmlformats.org/officeDocument/2006/relationships/image" Target="../media/image30.png"/><Relationship Id="rId5" Type="http://schemas.openxmlformats.org/officeDocument/2006/relationships/image" Target="../media/image12.png"/><Relationship Id="rId6" Type="http://schemas.openxmlformats.org/officeDocument/2006/relationships/image" Target="../media/image17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g"/><Relationship Id="rId4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5" Type="http://schemas.openxmlformats.org/officeDocument/2006/relationships/image" Target="../media/image33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