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81" r:id="rId4"/>
    <p:sldMasterId id="2147483682" r:id="rId5"/>
    <p:sldMasterId id="2147483683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" Type="http://schemas.openxmlformats.org/officeDocument/2006/relationships/theme" Target="theme/theme4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955dfa176f_0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" name="Google Shape;172;g955dfa176f_0_9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955dfa176f_0_5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g955dfa176f_0_50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955dfa176f_0_65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3" name="Google Shape;203;g955dfa176f_0_6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955dfa176f_0_7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" name="Google Shape;219;g955dfa176f_0_71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955dfa176f_0_9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955dfa176f_0_9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b3e4d8f90b_0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b3e4d8f90b_0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955dfa176f_0_39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5" name="Google Shape;265;g955dfa176f_0_3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b3e4d8f90b_0_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b3e4d8f90b_0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/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b="0" i="0" sz="4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58" name="Google Shape;58;p14"/>
          <p:cNvSpPr txBox="1"/>
          <p:nvPr>
            <p:ph idx="1" type="subTitle"/>
          </p:nvPr>
        </p:nvSpPr>
        <p:spPr>
          <a:xfrm>
            <a:off x="1143000" y="2701528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9" name="Google Shape;59;p14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0" name="Google Shape;60;p14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1" name="Google Shape;61;p1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5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64" name="Google Shape;64;p15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5" name="Google Shape;65;p15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6" name="Google Shape;66;p15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7" name="Google Shape;67;p15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6"/>
          <p:cNvSpPr txBox="1"/>
          <p:nvPr>
            <p:ph type="title"/>
          </p:nvPr>
        </p:nvSpPr>
        <p:spPr>
          <a:xfrm>
            <a:off x="623888" y="1282304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b="0" i="0" sz="4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70" name="Google Shape;70;p16"/>
          <p:cNvSpPr txBox="1"/>
          <p:nvPr>
            <p:ph idx="1" type="body"/>
          </p:nvPr>
        </p:nvSpPr>
        <p:spPr>
          <a:xfrm>
            <a:off x="623888" y="3442097"/>
            <a:ext cx="7886700" cy="1125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1" name="Google Shape;71;p16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2" name="Google Shape;72;p16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3" name="Google Shape;73;p16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7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76" name="Google Shape;76;p17"/>
          <p:cNvSpPr txBox="1"/>
          <p:nvPr>
            <p:ph idx="1" type="body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7" name="Google Shape;77;p17"/>
          <p:cNvSpPr txBox="1"/>
          <p:nvPr>
            <p:ph idx="2" type="body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8" name="Google Shape;78;p17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9" name="Google Shape;79;p17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0" name="Google Shape;80;p17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8"/>
          <p:cNvSpPr txBox="1"/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83" name="Google Shape;83;p18"/>
          <p:cNvSpPr txBox="1"/>
          <p:nvPr>
            <p:ph idx="1" type="body"/>
          </p:nvPr>
        </p:nvSpPr>
        <p:spPr>
          <a:xfrm>
            <a:off x="629841" y="1260872"/>
            <a:ext cx="38685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1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4" name="Google Shape;84;p18"/>
          <p:cNvSpPr txBox="1"/>
          <p:nvPr>
            <p:ph idx="2" type="body"/>
          </p:nvPr>
        </p:nvSpPr>
        <p:spPr>
          <a:xfrm>
            <a:off x="629841" y="1878806"/>
            <a:ext cx="3868500" cy="27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5" name="Google Shape;85;p18"/>
          <p:cNvSpPr txBox="1"/>
          <p:nvPr>
            <p:ph idx="3" type="body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1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6" name="Google Shape;86;p18"/>
          <p:cNvSpPr txBox="1"/>
          <p:nvPr>
            <p:ph idx="4" type="body"/>
          </p:nvPr>
        </p:nvSpPr>
        <p:spPr>
          <a:xfrm>
            <a:off x="4629150" y="1878806"/>
            <a:ext cx="3887400" cy="27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7" name="Google Shape;87;p18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8" name="Google Shape;88;p18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9" name="Google Shape;89;p18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9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92" name="Google Shape;92;p19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3" name="Google Shape;93;p19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4" name="Google Shape;94;p19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0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7" name="Google Shape;97;p20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8" name="Google Shape;98;p20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1"/>
          <p:cNvSpPr txBox="1"/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01" name="Google Shape;101;p21"/>
          <p:cNvSpPr txBox="1"/>
          <p:nvPr>
            <p:ph idx="1" type="body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6195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2385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2385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2385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2385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2385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2385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2" name="Google Shape;102;p21"/>
          <p:cNvSpPr txBox="1"/>
          <p:nvPr>
            <p:ph idx="2" type="body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3" name="Google Shape;103;p21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4" name="Google Shape;104;p21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5" name="Google Shape;105;p21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2"/>
          <p:cNvSpPr txBox="1"/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08" name="Google Shape;108;p22"/>
          <p:cNvSpPr/>
          <p:nvPr>
            <p:ph idx="2" type="pic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9" name="Google Shape;109;p22"/>
          <p:cNvSpPr txBox="1"/>
          <p:nvPr>
            <p:ph idx="1" type="body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0" name="Google Shape;110;p22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1" name="Google Shape;111;p22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2" name="Google Shape;112;p22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3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15" name="Google Shape;115;p23"/>
          <p:cNvSpPr txBox="1"/>
          <p:nvPr>
            <p:ph idx="1" type="body"/>
          </p:nvPr>
        </p:nvSpPr>
        <p:spPr>
          <a:xfrm rot="5400000">
            <a:off x="2940300" y="-942431"/>
            <a:ext cx="3263400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6" name="Google Shape;116;p2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7" name="Google Shape;117;p2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8" name="Google Shape;118;p2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4"/>
          <p:cNvSpPr txBox="1"/>
          <p:nvPr>
            <p:ph type="title"/>
          </p:nvPr>
        </p:nvSpPr>
        <p:spPr>
          <a:xfrm rot="5400000">
            <a:off x="5350050" y="1467544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21" name="Google Shape;121;p24"/>
          <p:cNvSpPr txBox="1"/>
          <p:nvPr>
            <p:ph idx="1" type="body"/>
          </p:nvPr>
        </p:nvSpPr>
        <p:spPr>
          <a:xfrm rot="5400000">
            <a:off x="1349475" y="-447056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2" name="Google Shape;122;p24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3" name="Google Shape;123;p24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4" name="Google Shape;124;p2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7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3" name="Google Shape;133;p27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4" name="Google Shape;134;p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8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7" name="Google Shape;137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0" name="Google Shape;140;p2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1" name="Google Shape;141;p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4" name="Google Shape;144;p30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48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048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048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048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048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5" name="Google Shape;145;p30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48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048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048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048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048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6" name="Google Shape;146;p3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9" name="Google Shape;149;p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32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2" name="Google Shape;152;p32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48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048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048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048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048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3" name="Google Shape;153;p3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33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6" name="Google Shape;156;p3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34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p34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0" name="Google Shape;160;p34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1" name="Google Shape;161;p34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2" name="Google Shape;162;p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5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/>
        </p:txBody>
      </p:sp>
      <p:sp>
        <p:nvSpPr>
          <p:cNvPr id="165" name="Google Shape;165;p3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36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t>xx%</a:t>
            </a:r>
          </a:p>
        </p:txBody>
      </p:sp>
      <p:sp>
        <p:nvSpPr>
          <p:cNvPr id="168" name="Google Shape;168;p36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9" name="Google Shape;169;p3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_rels/slideMaster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4" name="Google Shape;54;p1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5" name="Google Shape;55;p1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7" name="Google Shape;127;p2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8" name="Google Shape;128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5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jpg"/><Relationship Id="rId4" Type="http://schemas.openxmlformats.org/officeDocument/2006/relationships/image" Target="../media/image2.png"/><Relationship Id="rId9" Type="http://schemas.openxmlformats.org/officeDocument/2006/relationships/image" Target="../media/image11.jpg"/><Relationship Id="rId5" Type="http://schemas.openxmlformats.org/officeDocument/2006/relationships/image" Target="../media/image10.jpg"/><Relationship Id="rId6" Type="http://schemas.openxmlformats.org/officeDocument/2006/relationships/image" Target="../media/image12.png"/><Relationship Id="rId7" Type="http://schemas.openxmlformats.org/officeDocument/2006/relationships/image" Target="../media/image13.png"/><Relationship Id="rId8" Type="http://schemas.openxmlformats.org/officeDocument/2006/relationships/image" Target="../media/image18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jpg"/><Relationship Id="rId4" Type="http://schemas.openxmlformats.org/officeDocument/2006/relationships/image" Target="../media/image14.png"/><Relationship Id="rId5" Type="http://schemas.openxmlformats.org/officeDocument/2006/relationships/image" Target="../media/image8.png"/><Relationship Id="rId6" Type="http://schemas.openxmlformats.org/officeDocument/2006/relationships/image" Target="../media/image1.png"/><Relationship Id="rId7" Type="http://schemas.openxmlformats.org/officeDocument/2006/relationships/image" Target="../media/image3.png"/><Relationship Id="rId8" Type="http://schemas.openxmlformats.org/officeDocument/2006/relationships/image" Target="../media/image4.png"/></Relationships>
</file>

<file path=ppt/slides/_rels/slide4.xml.rels><?xml version="1.0" encoding="UTF-8" standalone="yes"?><Relationships xmlns="http://schemas.openxmlformats.org/package/2006/relationships"><Relationship Id="rId11" Type="http://schemas.openxmlformats.org/officeDocument/2006/relationships/image" Target="../media/image28.png"/><Relationship Id="rId10" Type="http://schemas.openxmlformats.org/officeDocument/2006/relationships/image" Target="../media/image23.png"/><Relationship Id="rId13" Type="http://schemas.openxmlformats.org/officeDocument/2006/relationships/image" Target="../media/image25.png"/><Relationship Id="rId12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6.jpg"/><Relationship Id="rId4" Type="http://schemas.openxmlformats.org/officeDocument/2006/relationships/image" Target="../media/image6.png"/><Relationship Id="rId9" Type="http://schemas.openxmlformats.org/officeDocument/2006/relationships/image" Target="../media/image26.png"/><Relationship Id="rId14" Type="http://schemas.openxmlformats.org/officeDocument/2006/relationships/image" Target="../media/image22.png"/><Relationship Id="rId5" Type="http://schemas.openxmlformats.org/officeDocument/2006/relationships/image" Target="../media/image5.png"/><Relationship Id="rId6" Type="http://schemas.openxmlformats.org/officeDocument/2006/relationships/image" Target="../media/image17.png"/><Relationship Id="rId7" Type="http://schemas.openxmlformats.org/officeDocument/2006/relationships/image" Target="../media/image20.png"/><Relationship Id="rId8" Type="http://schemas.openxmlformats.org/officeDocument/2006/relationships/image" Target="../media/image1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3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1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5.jpg"/><Relationship Id="rId4" Type="http://schemas.openxmlformats.org/officeDocument/2006/relationships/image" Target="../media/image2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7.jpg"/><Relationship Id="rId4" Type="http://schemas.openxmlformats.org/officeDocument/2006/relationships/image" Target="../media/image24.png"/><Relationship Id="rId9" Type="http://schemas.openxmlformats.org/officeDocument/2006/relationships/image" Target="../media/image30.png"/><Relationship Id="rId5" Type="http://schemas.openxmlformats.org/officeDocument/2006/relationships/image" Target="../media/image34.png"/><Relationship Id="rId6" Type="http://schemas.openxmlformats.org/officeDocument/2006/relationships/image" Target="../media/image37.png"/><Relationship Id="rId7" Type="http://schemas.openxmlformats.org/officeDocument/2006/relationships/image" Target="../media/image36.png"/><Relationship Id="rId8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7"/>
          <p:cNvSpPr txBox="1"/>
          <p:nvPr/>
        </p:nvSpPr>
        <p:spPr>
          <a:xfrm>
            <a:off x="3306289" y="1621140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Fox</a:t>
            </a:r>
            <a:endParaRPr sz="1100"/>
          </a:p>
        </p:txBody>
      </p:sp>
      <p:sp>
        <p:nvSpPr>
          <p:cNvPr id="175" name="Google Shape;175;p37"/>
          <p:cNvSpPr txBox="1"/>
          <p:nvPr/>
        </p:nvSpPr>
        <p:spPr>
          <a:xfrm>
            <a:off x="4729570" y="1621326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Temperature</a:t>
            </a:r>
            <a:endParaRPr sz="1100"/>
          </a:p>
        </p:txBody>
      </p:sp>
      <p:sp>
        <p:nvSpPr>
          <p:cNvPr id="176" name="Google Shape;176;p37"/>
          <p:cNvSpPr txBox="1"/>
          <p:nvPr/>
        </p:nvSpPr>
        <p:spPr>
          <a:xfrm>
            <a:off x="3306289" y="2306129"/>
            <a:ext cx="1311900" cy="2769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Flowers</a:t>
            </a:r>
            <a:endParaRPr sz="1100"/>
          </a:p>
        </p:txBody>
      </p:sp>
      <p:sp>
        <p:nvSpPr>
          <p:cNvPr id="177" name="Google Shape;177;p37"/>
          <p:cNvSpPr txBox="1"/>
          <p:nvPr/>
        </p:nvSpPr>
        <p:spPr>
          <a:xfrm>
            <a:off x="3306289" y="3390841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Sunlight</a:t>
            </a:r>
            <a:endParaRPr sz="1100"/>
          </a:p>
        </p:txBody>
      </p:sp>
      <p:sp>
        <p:nvSpPr>
          <p:cNvPr id="178" name="Google Shape;178;p37"/>
          <p:cNvSpPr txBox="1"/>
          <p:nvPr/>
        </p:nvSpPr>
        <p:spPr>
          <a:xfrm>
            <a:off x="4789359" y="3279986"/>
            <a:ext cx="1311900" cy="2769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Grass</a:t>
            </a:r>
            <a:endParaRPr sz="1100"/>
          </a:p>
        </p:txBody>
      </p:sp>
      <p:sp>
        <p:nvSpPr>
          <p:cNvPr id="179" name="Google Shape;179;p37"/>
          <p:cNvSpPr txBox="1"/>
          <p:nvPr/>
        </p:nvSpPr>
        <p:spPr>
          <a:xfrm>
            <a:off x="4729575" y="2908546"/>
            <a:ext cx="1311900" cy="2769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Dead Animal</a:t>
            </a:r>
            <a:endParaRPr sz="1100"/>
          </a:p>
        </p:txBody>
      </p:sp>
      <p:sp>
        <p:nvSpPr>
          <p:cNvPr id="180" name="Google Shape;180;p37"/>
          <p:cNvSpPr txBox="1"/>
          <p:nvPr/>
        </p:nvSpPr>
        <p:spPr>
          <a:xfrm>
            <a:off x="3260035" y="1040398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Rocks</a:t>
            </a:r>
            <a:endParaRPr sz="1100"/>
          </a:p>
        </p:txBody>
      </p:sp>
      <p:sp>
        <p:nvSpPr>
          <p:cNvPr id="181" name="Google Shape;181;p37"/>
          <p:cNvSpPr txBox="1"/>
          <p:nvPr/>
        </p:nvSpPr>
        <p:spPr>
          <a:xfrm>
            <a:off x="4729570" y="1040398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Frog</a:t>
            </a:r>
            <a:endParaRPr sz="1100"/>
          </a:p>
        </p:txBody>
      </p:sp>
      <p:sp>
        <p:nvSpPr>
          <p:cNvPr id="182" name="Google Shape;182;p37"/>
          <p:cNvSpPr txBox="1"/>
          <p:nvPr/>
        </p:nvSpPr>
        <p:spPr>
          <a:xfrm>
            <a:off x="4729569" y="2202254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Water</a:t>
            </a:r>
            <a:endParaRPr sz="1100"/>
          </a:p>
        </p:txBody>
      </p:sp>
      <p:sp>
        <p:nvSpPr>
          <p:cNvPr id="183" name="Google Shape;183;p37"/>
          <p:cNvSpPr txBox="1"/>
          <p:nvPr/>
        </p:nvSpPr>
        <p:spPr>
          <a:xfrm>
            <a:off x="3260035" y="2795238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Rotting Log</a:t>
            </a:r>
            <a:endParaRPr sz="1100"/>
          </a:p>
        </p:txBody>
      </p:sp>
      <p:sp>
        <p:nvSpPr>
          <p:cNvPr id="184" name="Google Shape;184;p37"/>
          <p:cNvSpPr txBox="1"/>
          <p:nvPr/>
        </p:nvSpPr>
        <p:spPr>
          <a:xfrm>
            <a:off x="4729569" y="3651425"/>
            <a:ext cx="1311900" cy="2769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Deer</a:t>
            </a:r>
            <a:endParaRPr sz="11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close up of an animal&#10;&#10;Description generated with high confidence" id="189" name="Google Shape;189;p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053608" y="337485"/>
            <a:ext cx="1102146" cy="55107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flower garden&#10;&#10;Description generated with very high confidence" id="190" name="Google Shape;190;p3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23693" y="1543986"/>
            <a:ext cx="1333209" cy="177761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ish, Tropical Fish, Sea, Nemo, Clown Fish" id="191" name="Google Shape;191;p3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280932" y="1046038"/>
            <a:ext cx="775970" cy="4049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unny, Worm, The Little Worm, Tapeworm, Sperm, Comic" id="192" name="Google Shape;192;p3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716022" y="985973"/>
            <a:ext cx="667539" cy="4650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uppy, Dog, Pet, Animal, Cute, White, Adorable, Canine" id="193" name="Google Shape;193;p3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090018" y="3429000"/>
            <a:ext cx="1543054" cy="159891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food, animal, invertebrate, indoor&#10;&#10;Description generated with high confidence" id="194" name="Google Shape;194;p38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739037" y="3321599"/>
            <a:ext cx="1317866" cy="1813713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38"/>
          <p:cNvSpPr/>
          <p:nvPr/>
        </p:nvSpPr>
        <p:spPr>
          <a:xfrm>
            <a:off x="6097928" y="888558"/>
            <a:ext cx="1527300" cy="9789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Commensalism is where one organism benefits and doesn’t hurt the other. </a:t>
            </a:r>
            <a:endParaRPr sz="1100"/>
          </a:p>
        </p:txBody>
      </p:sp>
      <p:sp>
        <p:nvSpPr>
          <p:cNvPr id="196" name="Google Shape;196;p38"/>
          <p:cNvSpPr/>
          <p:nvPr/>
        </p:nvSpPr>
        <p:spPr>
          <a:xfrm>
            <a:off x="6221759" y="1881248"/>
            <a:ext cx="1411500" cy="7203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Mutualism is where both organisms benefit</a:t>
            </a:r>
            <a:endParaRPr sz="1100"/>
          </a:p>
        </p:txBody>
      </p:sp>
      <p:sp>
        <p:nvSpPr>
          <p:cNvPr id="197" name="Google Shape;197;p38"/>
          <p:cNvSpPr/>
          <p:nvPr/>
        </p:nvSpPr>
        <p:spPr>
          <a:xfrm>
            <a:off x="6104947" y="2615478"/>
            <a:ext cx="1611000" cy="7203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Parasitism  is where one  organisms benefits and the other is hurt</a:t>
            </a:r>
            <a:endParaRPr sz="1100"/>
          </a:p>
        </p:txBody>
      </p:sp>
      <p:sp>
        <p:nvSpPr>
          <p:cNvPr id="198" name="Google Shape;198;p38"/>
          <p:cNvSpPr/>
          <p:nvPr/>
        </p:nvSpPr>
        <p:spPr>
          <a:xfrm>
            <a:off x="6303049" y="235674"/>
            <a:ext cx="1027500" cy="524700"/>
          </a:xfrm>
          <a:prstGeom prst="roundRect">
            <a:avLst>
              <a:gd fmla="val 16667" name="adj"/>
            </a:avLst>
          </a:prstGeom>
          <a:solidFill>
            <a:srgbClr val="FFFF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Hint:  I eat toxic leaves</a:t>
            </a:r>
            <a:endParaRPr sz="1100"/>
          </a:p>
        </p:txBody>
      </p:sp>
      <p:sp>
        <p:nvSpPr>
          <p:cNvPr id="199" name="Google Shape;199;p38"/>
          <p:cNvSpPr/>
          <p:nvPr/>
        </p:nvSpPr>
        <p:spPr>
          <a:xfrm>
            <a:off x="6696354" y="215130"/>
            <a:ext cx="1027500" cy="524700"/>
          </a:xfrm>
          <a:prstGeom prst="roundRect">
            <a:avLst>
              <a:gd fmla="val 16667" name="adj"/>
            </a:avLst>
          </a:prstGeom>
          <a:solidFill>
            <a:srgbClr val="FFFF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Hint:  I live in stingers</a:t>
            </a:r>
            <a:endParaRPr sz="1100"/>
          </a:p>
        </p:txBody>
      </p:sp>
      <p:sp>
        <p:nvSpPr>
          <p:cNvPr id="200" name="Google Shape;200;p38"/>
          <p:cNvSpPr/>
          <p:nvPr/>
        </p:nvSpPr>
        <p:spPr>
          <a:xfrm>
            <a:off x="7315754" y="228827"/>
            <a:ext cx="1082400" cy="524700"/>
          </a:xfrm>
          <a:prstGeom prst="roundRect">
            <a:avLst>
              <a:gd fmla="val 16667" name="adj"/>
            </a:avLst>
          </a:prstGeom>
          <a:solidFill>
            <a:srgbClr val="FFFF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Hint:  I live in intestines</a:t>
            </a:r>
            <a:endParaRPr sz="11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493534" y="3286384"/>
            <a:ext cx="861751" cy="690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39"/>
          <p:cNvPicPr preferRelativeResize="0"/>
          <p:nvPr/>
        </p:nvPicPr>
        <p:blipFill rotWithShape="1">
          <a:blip r:embed="rId5">
            <a:alphaModFix/>
          </a:blip>
          <a:srcRect b="-20739" l="5440" r="-5440" t="20740"/>
          <a:stretch/>
        </p:blipFill>
        <p:spPr>
          <a:xfrm>
            <a:off x="3548816" y="4018127"/>
            <a:ext cx="751188" cy="3485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3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634028" y="3456359"/>
            <a:ext cx="642968" cy="6050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3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692181" y="4465541"/>
            <a:ext cx="464455" cy="482409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39"/>
          <p:cNvSpPr txBox="1"/>
          <p:nvPr/>
        </p:nvSpPr>
        <p:spPr>
          <a:xfrm>
            <a:off x="4806650" y="2720750"/>
            <a:ext cx="647700" cy="41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0" name="Google Shape;210;p3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rot="9">
            <a:off x="4670791" y="4192398"/>
            <a:ext cx="459708" cy="690071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39"/>
          <p:cNvSpPr/>
          <p:nvPr/>
        </p:nvSpPr>
        <p:spPr>
          <a:xfrm>
            <a:off x="5448551" y="3561858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Producer:  Autotroph</a:t>
            </a:r>
            <a:endParaRPr/>
          </a:p>
        </p:txBody>
      </p:sp>
      <p:sp>
        <p:nvSpPr>
          <p:cNvPr id="212" name="Google Shape;212;p39"/>
          <p:cNvSpPr/>
          <p:nvPr/>
        </p:nvSpPr>
        <p:spPr>
          <a:xfrm>
            <a:off x="5454350" y="4087179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Primary Consumer: Heterotroph</a:t>
            </a:r>
            <a:endParaRPr/>
          </a:p>
        </p:txBody>
      </p:sp>
      <p:sp>
        <p:nvSpPr>
          <p:cNvPr id="213" name="Google Shape;213;p39"/>
          <p:cNvSpPr/>
          <p:nvPr/>
        </p:nvSpPr>
        <p:spPr>
          <a:xfrm>
            <a:off x="7172054" y="3534133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Secondary Consumer</a:t>
            </a:r>
            <a:endParaRPr/>
          </a:p>
        </p:txBody>
      </p:sp>
      <p:sp>
        <p:nvSpPr>
          <p:cNvPr id="214" name="Google Shape;214;p39"/>
          <p:cNvSpPr/>
          <p:nvPr/>
        </p:nvSpPr>
        <p:spPr>
          <a:xfrm>
            <a:off x="5454350" y="4612500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Tertiary Consumer</a:t>
            </a:r>
            <a:endParaRPr/>
          </a:p>
        </p:txBody>
      </p:sp>
      <p:sp>
        <p:nvSpPr>
          <p:cNvPr id="215" name="Google Shape;215;p39"/>
          <p:cNvSpPr/>
          <p:nvPr/>
        </p:nvSpPr>
        <p:spPr>
          <a:xfrm>
            <a:off x="7231645" y="4612500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Apex Predator</a:t>
            </a:r>
            <a:endParaRPr/>
          </a:p>
        </p:txBody>
      </p:sp>
      <p:sp>
        <p:nvSpPr>
          <p:cNvPr id="216" name="Google Shape;216;p39"/>
          <p:cNvSpPr/>
          <p:nvPr/>
        </p:nvSpPr>
        <p:spPr>
          <a:xfrm>
            <a:off x="7231645" y="4087179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Decomposer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close up of a flower&#10;&#10;Description generated with very high confidence" id="221" name="Google Shape;221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0289" y="3855522"/>
            <a:ext cx="744066" cy="817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flower&#10;&#10;Description generated with high confidence" id="222" name="Google Shape;222;p4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71100" y="2980559"/>
            <a:ext cx="774714" cy="817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flower&#10;&#10;Description generated with very high confidence" id="223" name="Google Shape;223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89143" y="3828687"/>
            <a:ext cx="744066" cy="817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flower&#10;&#10;Description generated with high confidence" id="224" name="Google Shape;224;p4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725784" y="3019266"/>
            <a:ext cx="774714" cy="817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flower&#10;&#10;Description generated with very high confidence" id="225" name="Google Shape;225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34193" y="1562950"/>
            <a:ext cx="744066" cy="817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lh4.googleusercontent.com/0EK2OsMqUQmpX-B_5iHqmsz9PYPS1UNT_UiYdsokcynD9NZEPqF9Ns7TLGdIKz048Wjr0GtEf1WL6uUnPqRCDe8tvG8RJct3tQUW3K9O7tlffCPRmo9T5tmFGDRV41P1b7G2_qqwx-I" id="226" name="Google Shape;226;p4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26684" y="2181509"/>
            <a:ext cx="663544" cy="6815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4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708144" y="2399931"/>
            <a:ext cx="996963" cy="61907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lh3.googleusercontent.com/K5jO84HMc0WdcnhDVMHHhivPaju5652CIurjF9LpKA__QLOdKN4PwlQA0itnj6SxNlJtCobTS8TpfxC8K4GplQDVUhv1gXJ44wMz58QOo38v6DpiiE2vCLRPtce9aV1rB5PHZF2VlPI" id="228" name="Google Shape;228;p4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80847" y="3252023"/>
            <a:ext cx="685576" cy="77698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quirrel, Animal, Pet" id="229" name="Google Shape;229;p40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003046" y="1971721"/>
            <a:ext cx="810098" cy="822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40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339502" y="1487794"/>
            <a:ext cx="437908" cy="693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40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860195" y="1515743"/>
            <a:ext cx="685578" cy="7107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snake&#10;&#10;Description generated with very high confidence" id="232" name="Google Shape;232;p40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953632" y="2680616"/>
            <a:ext cx="810096" cy="539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40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1018418" y="4006027"/>
            <a:ext cx="567837" cy="60301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logo&#10;&#10;Description generated with very high confidence" id="234" name="Google Shape;234;p40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1199430" y="3433714"/>
            <a:ext cx="685578" cy="479705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40"/>
          <p:cNvSpPr/>
          <p:nvPr/>
        </p:nvSpPr>
        <p:spPr>
          <a:xfrm>
            <a:off x="7969135" y="1434761"/>
            <a:ext cx="1174800" cy="3867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Primary Consumers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" name="Google Shape;236;p40"/>
          <p:cNvSpPr/>
          <p:nvPr/>
        </p:nvSpPr>
        <p:spPr>
          <a:xfrm>
            <a:off x="8080163" y="541289"/>
            <a:ext cx="10392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Producers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" name="Google Shape;237;p40"/>
          <p:cNvSpPr/>
          <p:nvPr/>
        </p:nvSpPr>
        <p:spPr>
          <a:xfrm>
            <a:off x="7944596" y="972107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Secondary Consumers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" name="Google Shape;238;p40"/>
          <p:cNvSpPr/>
          <p:nvPr/>
        </p:nvSpPr>
        <p:spPr>
          <a:xfrm>
            <a:off x="7944597" y="122751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Tertiary Consumers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" name="Google Shape;239;p40"/>
          <p:cNvSpPr/>
          <p:nvPr/>
        </p:nvSpPr>
        <p:spPr>
          <a:xfrm>
            <a:off x="7944597" y="2697116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Autotrophs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" name="Google Shape;240;p40"/>
          <p:cNvSpPr/>
          <p:nvPr/>
        </p:nvSpPr>
        <p:spPr>
          <a:xfrm>
            <a:off x="7969135" y="3088649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Heterotrophs</a:t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p40"/>
          <p:cNvSpPr/>
          <p:nvPr/>
        </p:nvSpPr>
        <p:spPr>
          <a:xfrm>
            <a:off x="7944597" y="2284117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Heterotrophs</a:t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" name="Google Shape;242;p40"/>
          <p:cNvSpPr/>
          <p:nvPr/>
        </p:nvSpPr>
        <p:spPr>
          <a:xfrm>
            <a:off x="7969135" y="1871117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Heterotrophs</a:t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Google Shape;243;p40"/>
          <p:cNvSpPr/>
          <p:nvPr/>
        </p:nvSpPr>
        <p:spPr>
          <a:xfrm>
            <a:off x="6574522" y="128381"/>
            <a:ext cx="1394400" cy="953700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FFFF00">
              <a:alpha val="58819"/>
            </a:srgbClr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Only</a:t>
            </a:r>
            <a:r>
              <a:rPr b="0" i="0" lang="en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" sz="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10% of the energy from each tropic level is transferred </a:t>
            </a:r>
            <a:endParaRPr sz="11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41"/>
          <p:cNvSpPr txBox="1"/>
          <p:nvPr/>
        </p:nvSpPr>
        <p:spPr>
          <a:xfrm>
            <a:off x="118700" y="1885675"/>
            <a:ext cx="1332000" cy="5211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Tundra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Hint: Cold Desert</a:t>
            </a:r>
            <a:endParaRPr sz="1000"/>
          </a:p>
        </p:txBody>
      </p:sp>
      <p:sp>
        <p:nvSpPr>
          <p:cNvPr id="249" name="Google Shape;249;p41"/>
          <p:cNvSpPr txBox="1"/>
          <p:nvPr/>
        </p:nvSpPr>
        <p:spPr>
          <a:xfrm>
            <a:off x="153125" y="1217400"/>
            <a:ext cx="1332000" cy="5211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Taiga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</a:rPr>
              <a:t>Hint: Snowy Forest</a:t>
            </a:r>
            <a:endParaRPr/>
          </a:p>
        </p:txBody>
      </p:sp>
      <p:sp>
        <p:nvSpPr>
          <p:cNvPr id="250" name="Google Shape;250;p41"/>
          <p:cNvSpPr txBox="1"/>
          <p:nvPr/>
        </p:nvSpPr>
        <p:spPr>
          <a:xfrm>
            <a:off x="1984850" y="1267550"/>
            <a:ext cx="1471200" cy="5211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Grassland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Hint:  Very few trees grow </a:t>
            </a:r>
            <a:endParaRPr/>
          </a:p>
        </p:txBody>
      </p:sp>
      <p:sp>
        <p:nvSpPr>
          <p:cNvPr id="251" name="Google Shape;251;p41"/>
          <p:cNvSpPr txBox="1"/>
          <p:nvPr/>
        </p:nvSpPr>
        <p:spPr>
          <a:xfrm>
            <a:off x="2025900" y="1885675"/>
            <a:ext cx="1653600" cy="7179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Tropical Rainforest: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</a:rPr>
              <a:t>Hint: Found near equator</a:t>
            </a:r>
            <a:endParaRPr/>
          </a:p>
        </p:txBody>
      </p:sp>
      <p:sp>
        <p:nvSpPr>
          <p:cNvPr id="252" name="Google Shape;252;p41"/>
          <p:cNvSpPr txBox="1"/>
          <p:nvPr/>
        </p:nvSpPr>
        <p:spPr>
          <a:xfrm>
            <a:off x="118700" y="2553950"/>
            <a:ext cx="1754100" cy="7179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Temperate Deciduous Forest </a:t>
            </a:r>
            <a:r>
              <a:rPr lang="en" sz="1000">
                <a:solidFill>
                  <a:schemeClr val="dk1"/>
                </a:solidFill>
              </a:rPr>
              <a:t>Hint:  Four distinct seasons</a:t>
            </a:r>
            <a:endParaRPr/>
          </a:p>
        </p:txBody>
      </p:sp>
      <p:sp>
        <p:nvSpPr>
          <p:cNvPr id="253" name="Google Shape;253;p41"/>
          <p:cNvSpPr txBox="1"/>
          <p:nvPr/>
        </p:nvSpPr>
        <p:spPr>
          <a:xfrm>
            <a:off x="153125" y="3419025"/>
            <a:ext cx="1614000" cy="4518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Desert 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Hint: little to no water</a:t>
            </a:r>
            <a:endParaRPr/>
          </a:p>
        </p:txBody>
      </p:sp>
      <p:sp>
        <p:nvSpPr>
          <p:cNvPr id="254" name="Google Shape;254;p41"/>
          <p:cNvSpPr txBox="1"/>
          <p:nvPr/>
        </p:nvSpPr>
        <p:spPr>
          <a:xfrm>
            <a:off x="153125" y="4001325"/>
            <a:ext cx="1126200" cy="8916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Temperate Rainforest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</a:rPr>
              <a:t>Hint: Cool rainforest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42"/>
          <p:cNvSpPr/>
          <p:nvPr/>
        </p:nvSpPr>
        <p:spPr>
          <a:xfrm>
            <a:off x="3504625" y="1816525"/>
            <a:ext cx="1948200" cy="408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Primary Succession</a:t>
            </a:r>
            <a:endParaRPr/>
          </a:p>
        </p:txBody>
      </p:sp>
      <p:sp>
        <p:nvSpPr>
          <p:cNvPr id="260" name="Google Shape;260;p42"/>
          <p:cNvSpPr/>
          <p:nvPr/>
        </p:nvSpPr>
        <p:spPr>
          <a:xfrm>
            <a:off x="3504625" y="2416475"/>
            <a:ext cx="1948200" cy="408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Primary Succession</a:t>
            </a:r>
            <a:endParaRPr/>
          </a:p>
        </p:txBody>
      </p:sp>
      <p:sp>
        <p:nvSpPr>
          <p:cNvPr id="261" name="Google Shape;261;p42"/>
          <p:cNvSpPr/>
          <p:nvPr/>
        </p:nvSpPr>
        <p:spPr>
          <a:xfrm>
            <a:off x="3457975" y="3850075"/>
            <a:ext cx="2041500" cy="408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Secondary Succession</a:t>
            </a:r>
            <a:endParaRPr/>
          </a:p>
        </p:txBody>
      </p:sp>
      <p:sp>
        <p:nvSpPr>
          <p:cNvPr id="262" name="Google Shape;262;p42"/>
          <p:cNvSpPr/>
          <p:nvPr/>
        </p:nvSpPr>
        <p:spPr>
          <a:xfrm>
            <a:off x="3457975" y="3063525"/>
            <a:ext cx="2041500" cy="408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Secondary Succession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Google Shape;267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34000" y="804925"/>
            <a:ext cx="468125" cy="58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793975" y="705900"/>
            <a:ext cx="468125" cy="58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344450" y="705900"/>
            <a:ext cx="468125" cy="585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Google Shape;274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86526" y="3153162"/>
            <a:ext cx="1152874" cy="7682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01630" y="3481776"/>
            <a:ext cx="1675974" cy="1000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4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764626" y="3218526"/>
            <a:ext cx="1333798" cy="1000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4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355850" y="2503850"/>
            <a:ext cx="1152875" cy="49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4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505725" y="2666200"/>
            <a:ext cx="1279800" cy="113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4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618700" y="3921450"/>
            <a:ext cx="828869" cy="768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