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9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1.png"/><Relationship Id="rId13" Type="http://schemas.openxmlformats.org/officeDocument/2006/relationships/image" Target="../media/image26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0.png"/><Relationship Id="rId7" Type="http://schemas.openxmlformats.org/officeDocument/2006/relationships/image" Target="../media/image29.png"/><Relationship Id="rId8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