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Relationship Id="rId4" Type="http://schemas.openxmlformats.org/officeDocument/2006/relationships/image" Target="../media/image4.png"/><Relationship Id="rId9" Type="http://schemas.openxmlformats.org/officeDocument/2006/relationships/image" Target="../media/image6.jpg"/><Relationship Id="rId5" Type="http://schemas.openxmlformats.org/officeDocument/2006/relationships/image" Target="../media/image1.jpg"/><Relationship Id="rId6" Type="http://schemas.openxmlformats.org/officeDocument/2006/relationships/image" Target="../media/image17.png"/><Relationship Id="rId7" Type="http://schemas.openxmlformats.org/officeDocument/2006/relationships/image" Target="../media/image10.png"/><Relationship Id="rId8" Type="http://schemas.openxmlformats.org/officeDocument/2006/relationships/image" Target="../media/image1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3.png"/><Relationship Id="rId7" Type="http://schemas.openxmlformats.org/officeDocument/2006/relationships/image" Target="../media/image11.png"/><Relationship Id="rId8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7.png"/><Relationship Id="rId10" Type="http://schemas.openxmlformats.org/officeDocument/2006/relationships/image" Target="../media/image25.png"/><Relationship Id="rId13" Type="http://schemas.openxmlformats.org/officeDocument/2006/relationships/image" Target="../media/image24.png"/><Relationship Id="rId1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Relationship Id="rId4" Type="http://schemas.openxmlformats.org/officeDocument/2006/relationships/image" Target="../media/image14.png"/><Relationship Id="rId9" Type="http://schemas.openxmlformats.org/officeDocument/2006/relationships/image" Target="../media/image20.png"/><Relationship Id="rId14" Type="http://schemas.openxmlformats.org/officeDocument/2006/relationships/image" Target="../media/image21.png"/><Relationship Id="rId5" Type="http://schemas.openxmlformats.org/officeDocument/2006/relationships/image" Target="../media/image13.png"/><Relationship Id="rId6" Type="http://schemas.openxmlformats.org/officeDocument/2006/relationships/image" Target="../media/image18.png"/><Relationship Id="rId7" Type="http://schemas.openxmlformats.org/officeDocument/2006/relationships/image" Target="../media/image26.png"/><Relationship Id="rId8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jpg"/><Relationship Id="rId4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jpg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27.png"/><Relationship Id="rId8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