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12.png"/><Relationship Id="rId9" Type="http://schemas.openxmlformats.org/officeDocument/2006/relationships/image" Target="../media/image3.jpg"/><Relationship Id="rId5" Type="http://schemas.openxmlformats.org/officeDocument/2006/relationships/image" Target="../media/image14.jpg"/><Relationship Id="rId6" Type="http://schemas.openxmlformats.org/officeDocument/2006/relationships/image" Target="../media/image6.png"/><Relationship Id="rId7" Type="http://schemas.openxmlformats.org/officeDocument/2006/relationships/image" Target="../media/image8.png"/><Relationship Id="rId8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image" Target="../media/image19.png"/><Relationship Id="rId13" Type="http://schemas.openxmlformats.org/officeDocument/2006/relationships/image" Target="../media/image25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14" Type="http://schemas.openxmlformats.org/officeDocument/2006/relationships/image" Target="../media/image27.png"/><Relationship Id="rId5" Type="http://schemas.openxmlformats.org/officeDocument/2006/relationships/image" Target="../media/image11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g"/><Relationship Id="rId4" Type="http://schemas.openxmlformats.org/officeDocument/2006/relationships/image" Target="../media/image34.png"/><Relationship Id="rId9" Type="http://schemas.openxmlformats.org/officeDocument/2006/relationships/image" Target="../media/image36.png"/><Relationship Id="rId5" Type="http://schemas.openxmlformats.org/officeDocument/2006/relationships/image" Target="../media/image35.png"/><Relationship Id="rId6" Type="http://schemas.openxmlformats.org/officeDocument/2006/relationships/image" Target="../media/image37.png"/><Relationship Id="rId7" Type="http://schemas.openxmlformats.org/officeDocument/2006/relationships/image" Target="../media/image29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