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Relationship Id="rId4" Type="http://schemas.openxmlformats.org/officeDocument/2006/relationships/image" Target="../media/image4.png"/><Relationship Id="rId9" Type="http://schemas.openxmlformats.org/officeDocument/2006/relationships/image" Target="../media/image8.jpg"/><Relationship Id="rId5" Type="http://schemas.openxmlformats.org/officeDocument/2006/relationships/image" Target="../media/image3.jpg"/><Relationship Id="rId6" Type="http://schemas.openxmlformats.org/officeDocument/2006/relationships/image" Target="../media/image9.png"/><Relationship Id="rId7" Type="http://schemas.openxmlformats.org/officeDocument/2006/relationships/image" Target="../media/image7.png"/><Relationship Id="rId8" Type="http://schemas.openxmlformats.org/officeDocument/2006/relationships/image" Target="../media/image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Relationship Id="rId4" Type="http://schemas.openxmlformats.org/officeDocument/2006/relationships/image" Target="../media/image11.png"/><Relationship Id="rId5" Type="http://schemas.openxmlformats.org/officeDocument/2006/relationships/image" Target="../media/image13.png"/><Relationship Id="rId6" Type="http://schemas.openxmlformats.org/officeDocument/2006/relationships/image" Target="../media/image12.png"/><Relationship Id="rId7" Type="http://schemas.openxmlformats.org/officeDocument/2006/relationships/image" Target="../media/image24.png"/><Relationship Id="rId8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9.png"/><Relationship Id="rId10" Type="http://schemas.openxmlformats.org/officeDocument/2006/relationships/image" Target="../media/image16.png"/><Relationship Id="rId13" Type="http://schemas.openxmlformats.org/officeDocument/2006/relationships/image" Target="../media/image18.png"/><Relationship Id="rId1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Relationship Id="rId4" Type="http://schemas.openxmlformats.org/officeDocument/2006/relationships/image" Target="../media/image1.png"/><Relationship Id="rId9" Type="http://schemas.openxmlformats.org/officeDocument/2006/relationships/image" Target="../media/image25.png"/><Relationship Id="rId1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3.png"/><Relationship Id="rId7" Type="http://schemas.openxmlformats.org/officeDocument/2006/relationships/image" Target="../media/image20.png"/><Relationship Id="rId8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jpg"/><Relationship Id="rId4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jpg"/><Relationship Id="rId4" Type="http://schemas.openxmlformats.org/officeDocument/2006/relationships/image" Target="../media/image34.png"/><Relationship Id="rId9" Type="http://schemas.openxmlformats.org/officeDocument/2006/relationships/image" Target="../media/image36.png"/><Relationship Id="rId5" Type="http://schemas.openxmlformats.org/officeDocument/2006/relationships/image" Target="../media/image35.png"/><Relationship Id="rId6" Type="http://schemas.openxmlformats.org/officeDocument/2006/relationships/image" Target="../media/image37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3306289" y="162114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4729570" y="16213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3306289" y="230612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3306289" y="339084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4789359" y="327998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4729575" y="29085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3260035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4729570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4729569" y="220225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3260035" y="279523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4729569" y="365142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3608" y="337485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3693" y="1543986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80932" y="1046038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16022" y="98597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90018" y="34290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39037" y="332159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6097928" y="8885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6221759" y="18812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6104947" y="2615478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696354" y="21513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315754" y="2288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3534" y="3286384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3548816" y="401812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34028" y="34563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92181" y="44655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4670791" y="419239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5448551" y="35618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5454350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7172054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54350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231645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231645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289" y="38555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100" y="2980559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9143" y="382868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5784" y="3019266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4193" y="156295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684" y="21815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8144" y="2399931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0847" y="325202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046" y="19717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502" y="14877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0195" y="151574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3632" y="26806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8418" y="4006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9430" y="34337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1434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8080163" y="5412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118700" y="18856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153125" y="1217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1984850" y="12675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2025900" y="18856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118700" y="2553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153125" y="34190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153125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