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2.png"/><Relationship Id="rId9" Type="http://schemas.openxmlformats.org/officeDocument/2006/relationships/image" Target="../media/image8.jpg"/><Relationship Id="rId5" Type="http://schemas.openxmlformats.org/officeDocument/2006/relationships/image" Target="../media/image3.jpg"/><Relationship Id="rId6" Type="http://schemas.openxmlformats.org/officeDocument/2006/relationships/image" Target="../media/image7.png"/><Relationship Id="rId7" Type="http://schemas.openxmlformats.org/officeDocument/2006/relationships/image" Target="../media/image1.png"/><Relationship Id="rId8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20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32.png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4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5" Type="http://schemas.openxmlformats.org/officeDocument/2006/relationships/image" Target="../media/image4.png"/><Relationship Id="rId6" Type="http://schemas.openxmlformats.org/officeDocument/2006/relationships/image" Target="../media/image16.png"/><Relationship Id="rId7" Type="http://schemas.openxmlformats.org/officeDocument/2006/relationships/image" Target="../media/image31.png"/><Relationship Id="rId8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jp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Relationship Id="rId4" Type="http://schemas.openxmlformats.org/officeDocument/2006/relationships/image" Target="../media/image34.png"/><Relationship Id="rId9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3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800239" y="1565865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697645" y="26086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7085614" y="2433304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697639" y="312999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932509" y="327976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993125" y="28990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841835" y="108137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932495" y="156587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758269" y="2087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796810" y="354761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796794" y="40246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4958" y="2063710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4943" y="2996074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69070" y="2230301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2972" y="210672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9893" y="3085425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82037" y="29698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263090" y="10460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2199934" y="1175348"/>
            <a:ext cx="1411500" cy="7203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3951547" y="11753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512999" y="521349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2452279" y="592855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4391554" y="592852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6014" y="382868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6475" y="3898897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9793" y="38332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0084" y="3898891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3605" y="379177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06296" y="293365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27157" y="2964906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65247" y="1991836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65196" y="2863096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33527" y="20633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77683" y="2919068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653157" y="211066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324118" y="2972939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453605" y="12209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4009150" y="7552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6825175" y="7552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6825175" y="2082475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4158075" y="19840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6825175" y="3503825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3922325" y="3368500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2214550" y="2928700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463000" y="246325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6910050" y="462950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416350" y="449680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6816750" y="257175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325" y="29067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9150" y="2387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7025" y="40810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388" y="2387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450" y="21075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8000" y="29975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45675" y="3149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1363" y="23634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3500" y="22355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0900" y="32474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0900" y="25717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9150" y="3149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3725" y="40398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5025" y="25717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388" y="40398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325" y="41503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5450" y="23634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1363" y="39725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3475" y="40398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3725" y="3149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0650" y="39725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9700" y="30219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7425" y="39725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5025" y="32474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5450" y="39725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8900" y="32474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00" y="26623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39400" y="40398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49900" y="26623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6775" y="3302925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91825" y="28683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