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4.jpg"/><Relationship Id="rId5" Type="http://schemas.openxmlformats.org/officeDocument/2006/relationships/image" Target="../media/image14.jp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1.png"/><Relationship Id="rId13" Type="http://schemas.openxmlformats.org/officeDocument/2006/relationships/image" Target="../media/image26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8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6.png"/><Relationship Id="rId9" Type="http://schemas.openxmlformats.org/officeDocument/2006/relationships/image" Target="../media/image35.png"/><Relationship Id="rId5" Type="http://schemas.openxmlformats.org/officeDocument/2006/relationships/image" Target="../media/image34.png"/><Relationship Id="rId6" Type="http://schemas.openxmlformats.org/officeDocument/2006/relationships/image" Target="../media/image37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