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6.jpg"/><Relationship Id="rId5" Type="http://schemas.openxmlformats.org/officeDocument/2006/relationships/image" Target="../media/image14.jpg"/><Relationship Id="rId6" Type="http://schemas.openxmlformats.org/officeDocument/2006/relationships/image" Target="../media/image13.png"/><Relationship Id="rId7" Type="http://schemas.openxmlformats.org/officeDocument/2006/relationships/image" Target="../media/image9.png"/><Relationship Id="rId8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5.png"/><Relationship Id="rId13" Type="http://schemas.openxmlformats.org/officeDocument/2006/relationships/image" Target="../media/image29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7.png"/><Relationship Id="rId9" Type="http://schemas.openxmlformats.org/officeDocument/2006/relationships/image" Target="../media/image27.png"/><Relationship Id="rId14" Type="http://schemas.openxmlformats.org/officeDocument/2006/relationships/image" Target="../media/image26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32.png"/><Relationship Id="rId9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image" Target="../media/image30.png"/><Relationship Id="rId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92308" y="466311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1718" y="2810611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71071">
            <a:off x="3792631" y="3076900"/>
            <a:ext cx="775973" cy="4049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5084" y="25854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6318" y="30642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92062" y="29567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395103" y="10460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3812734" y="2066073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201722" y="11753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2266074" y="20907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446329" y="2047055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4092054" y="1273152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884" y="2583021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5687679" y="10998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8828" y="379984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60481" y="21384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709141" y="1448373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219926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7280275" y="245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2065054" y="287178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3616950" y="23061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80270" y="11713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5454345" y="16795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1989" y="389889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2000" y="3898897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6043" y="389890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84159" y="3828678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9268" y="382867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23746" y="29214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68932" y="3998006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243697" y="2803361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85671" y="26971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22202" y="1886769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572295" y="3833268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72007" y="1945479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391693" y="19136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55280" y="118418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6752113" y="36029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204300" y="8277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245075" y="4635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2301000" y="3152275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7084275" y="400132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7034025" y="1920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129300" y="3820300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4822375" y="2041800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4647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562000" y="44306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6826200" y="257175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6753225" y="466860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2544200" y="22791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588419">
            <a:off x="5857675" y="2432550"/>
            <a:ext cx="468125" cy="58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8122650" y="2279175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3676" y="3381787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6730" y="12565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3214" y="231917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3750" y="30515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4925" y="15840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375" y="2778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