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9169b5c2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9169b5c2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Since the title is not a sentence… Basic Info About The Large Hippo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9169b5c2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9169b5c2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9169b5c2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9169b5c2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9169b5c2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9169b5c2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#7 is missing the period.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9169b5c2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9169b5c2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Delete the duplicate “come from” in the title.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9169b5c2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9169b5c2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…hot climates like Africa..   You used “such as” in the last sentence.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9169b5c2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9169b5c2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Fahrenheit should always be capitalized.   You can also use F. instead of the word.   100 deg F.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9169b5c2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9169b5c2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9169b5c2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9169b5c2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</a:t>
            </a:r>
            <a:r>
              <a:rPr lang="en">
                <a:solidFill>
                  <a:schemeClr val="dk1"/>
                </a:solidFill>
              </a:rPr>
              <a:t>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This is hard to read against this background. Capitalize Hippo when in the title.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9169b5c2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9169b5c2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9169b5c2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9169b5c2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</a:t>
            </a:r>
            <a:r>
              <a:rPr lang="en">
                <a:solidFill>
                  <a:schemeClr val="dk1"/>
                </a:solidFill>
              </a:rPr>
              <a:t>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This text is hard to read against this background.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9169b5c2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9169b5c2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Since the title is a sentence   Large hippo  in the paragraph also.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awf.org/wildlife-conservation/hippopotamus" TargetMode="External"/><Relationship Id="rId4" Type="http://schemas.openxmlformats.org/officeDocument/2006/relationships/hyperlink" Target="https://en.wikipedia.org/wiki/Fauna_of_Africa#:~:text=Africa%20is%20home%20to%20many,African%20elephants%20among%20many%20others.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5.jpg"/><Relationship Id="rId5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832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Large H</a:t>
            </a:r>
            <a:r>
              <a:rPr lang="en"/>
              <a:t>ippopotamus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02550" y="4084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By Abdul Khan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6500"/>
            <a:ext cx="3170575" cy="237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0">
        <p:push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1E1E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info about the Large hippo.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263575" y="1123600"/>
            <a:ext cx="546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It weighs between 3,000 lbs to 9,920 lbs. It has a length if 10.8 ft to 16.5 ft. </a:t>
            </a:r>
            <a:r>
              <a:rPr lang="en" sz="1900">
                <a:solidFill>
                  <a:schemeClr val="dk1"/>
                </a:solidFill>
              </a:rPr>
              <a:t>Hippos are large semi-aquatic mammals, with a large barrel-shaped body, short legs, a short tail and an enormous head! They have greyish to muddy-brown skin, which fades to a pale pink colour underneath. These magnificent mammals were once found throughout all sub-saharan Africa.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425" y="661263"/>
            <a:ext cx="272926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BA2B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basic information about the Large Hippo.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70125"/>
            <a:ext cx="454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The male hippo weighs from 3,500 pounds to 9,920 pounds.The female hippo weighs 3,000 pounds. Also the male and female hippo has a length of 10.8 to 16.5 feet with a shoulder height of 5.2 feet.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100" y="1170125"/>
            <a:ext cx="3979502" cy="221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lifespan of the Large Hippo?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 lifespan of the Large Hippo is 40 to 50 years.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350" y="1869825"/>
            <a:ext cx="3762574" cy="28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the Large Hippo.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Hippos can’t sink or swim.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They have very sensitive skin.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They cannot breath underwater.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Hippos are territorial in the water.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They are not big eaters.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Hippos have a british connection.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Hippos are almost bullet proof.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It is one of the most dangerous animals.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000" y="780000"/>
            <a:ext cx="3300902" cy="247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42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https://www.awf.org/wildlife-conservation/hippopotamus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https://en.wikipedia.org/wiki/Fauna_of_Africa#:~:text=Africa%20is%20home%20to%20many,African%20elephants%20among%20many%20others.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200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did the large Hippo come from?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 Large Hippo came from A</a:t>
            </a:r>
            <a:r>
              <a:rPr lang="en" sz="2400">
                <a:solidFill>
                  <a:schemeClr val="dk1"/>
                </a:solidFill>
              </a:rPr>
              <a:t>frica</a:t>
            </a:r>
            <a:r>
              <a:rPr lang="en" sz="2400">
                <a:solidFill>
                  <a:schemeClr val="dk1"/>
                </a:solidFill>
              </a:rPr>
              <a:t>. Africa is home to many of the world's most famous fauna in human culture such as lions‚ rhinos‚ cheetahs‚ giraffes‚ antelope, hippos, leopards, zebras‚ and African elephants among many others.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3133202"/>
            <a:ext cx="2764352" cy="178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821" y="3105767"/>
            <a:ext cx="2764349" cy="184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5950" y="2998201"/>
            <a:ext cx="1790425" cy="195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0">
        <p:push dir="r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ecosystem does the Large Hippo live in?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The large h</a:t>
            </a:r>
            <a:r>
              <a:rPr lang="en" sz="3000">
                <a:solidFill>
                  <a:srgbClr val="434343"/>
                </a:solidFill>
              </a:rPr>
              <a:t>ippo lives near bodies of water such as lakes and rivers. They also live in hot climates like Africa.</a:t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300" y="2300425"/>
            <a:ext cx="3128399" cy="26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0">
        <p14:prism dir="l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like in the ecosystem?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017725"/>
            <a:ext cx="43557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The average temperature in east Africa ranges from 65 degrees </a:t>
            </a:r>
            <a:r>
              <a:rPr lang="en" sz="2200"/>
              <a:t>Fahrenheit</a:t>
            </a:r>
            <a:r>
              <a:rPr lang="en" sz="2200"/>
              <a:t> to 100 degrees farenheit in the summer. In the winter it is a low of 55 degrees F</a:t>
            </a:r>
            <a:r>
              <a:rPr lang="en" sz="2200"/>
              <a:t>ahrenheit</a:t>
            </a:r>
            <a:r>
              <a:rPr lang="en" sz="2200"/>
              <a:t> and a high of 88 degrees F</a:t>
            </a:r>
            <a:r>
              <a:rPr lang="en" sz="2200"/>
              <a:t>ahrenheit. Africa has soaring humidity and northern africa is very dry and home to the Sahara desert.</a:t>
            </a:r>
            <a:endParaRPr sz="22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124" y="168501"/>
            <a:ext cx="2948000" cy="45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0">
        <p14:flip dir="l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consumer is the Large Hippo?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The Large Hippo is a Herbivore, and mostly eat plants.</a:t>
            </a:r>
            <a:endParaRPr sz="21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18" y="2313968"/>
            <a:ext cx="4010100" cy="225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0">
        <p:push dir="r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41B47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food does the Hippo eat?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The Large hippo eats grass, leaves, fruit and aquatic plants.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601" y="2016125"/>
            <a:ext cx="3721900" cy="248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0">
        <p:push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1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Hippo have predators?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A full-grown adult hippo doesn't have much in the way of natural predators. ... Crocodiles, lions, hyenas, and leopards are all potential threats while growing up—but the most dangerous thing to a young hippo is another hippo.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250" y="2235125"/>
            <a:ext cx="4161350" cy="25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is a typical food chain for the Large Hippo?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The Large Hippo is a plant eater and eats grass and other plants. Large cats such as lions hyenas or sometimes crocodiles eat hippos.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800" y="2001925"/>
            <a:ext cx="400050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5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Large Hippo have any adaptations to help it survive?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443813"/>
            <a:ext cx="3285000" cy="25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Yes the Large Hippo has many adaptations to help it survive such as having webbed toes to help them swim, thin skin for the heat and much more.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375" y="1081675"/>
            <a:ext cx="4423301" cy="331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54B03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