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9b37954909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9b37954909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Creature Project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By Your Name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