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</p:sldIdLst>
  <p:sldSz cy="5143500" cx="9144000"/>
  <p:notesSz cx="6858000" cy="9144000"/>
  <p:embeddedFontLst>
    <p:embeddedFont>
      <p:font typeface="Amatic SC"/>
      <p:regular r:id="rId20"/>
      <p:bold r:id="rId21"/>
    </p:embeddedFont>
    <p:embeddedFont>
      <p:font typeface="Source Code Pro"/>
      <p:regular r:id="rId22"/>
      <p:bold r:id="rId23"/>
      <p:italic r:id="rId24"/>
      <p:boldItalic r:id="rId25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AmaticSC-regular.fntdata"/><Relationship Id="rId22" Type="http://schemas.openxmlformats.org/officeDocument/2006/relationships/font" Target="fonts/SourceCodePro-regular.fntdata"/><Relationship Id="rId21" Type="http://schemas.openxmlformats.org/officeDocument/2006/relationships/font" Target="fonts/AmaticSC-bold.fntdata"/><Relationship Id="rId24" Type="http://schemas.openxmlformats.org/officeDocument/2006/relationships/font" Target="fonts/SourceCodePro-italic.fntdata"/><Relationship Id="rId23" Type="http://schemas.openxmlformats.org/officeDocument/2006/relationships/font" Target="fonts/SourceCodePro-bold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25" Type="http://schemas.openxmlformats.org/officeDocument/2006/relationships/font" Target="fonts/SourceCodePro-bold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19" Type="http://schemas.openxmlformats.org/officeDocument/2006/relationships/slide" Target="slides/slide14.xml"/><Relationship Id="rId18" Type="http://schemas.openxmlformats.org/officeDocument/2006/relationships/slide" Target="slides/slide1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4" name="Google Shape;54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0</a:t>
            </a:r>
            <a:r>
              <a:rPr lang="en"/>
              <a:t> Background Color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1 Title (or write the question)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0: Pictures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0 Include Transitions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1 Answering question using complete sentences (multiple sentences if needed to fully explain your answer)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1 Accuracy of information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3</a:t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g10efca0eacb_0_3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9" name="Google Shape;109;g10efca0eacb_0_3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</a:rPr>
              <a:t>1</a:t>
            </a:r>
            <a:r>
              <a:rPr lang="en">
                <a:solidFill>
                  <a:schemeClr val="dk1"/>
                </a:solidFill>
              </a:rPr>
              <a:t> Background Color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</a:rPr>
              <a:t>1 Title (or write the question)  Title is hard to read. 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</a:rPr>
              <a:t>0: Pictures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</a:rPr>
              <a:t>0 Include Transitions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</a:rPr>
              <a:t>.5 Answering question using complete sentences (multiple sentences if needed to fully explain your answer) Caps Wolf’s now wolves..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</a:rPr>
              <a:t>1 Accuracy of information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</a:rPr>
              <a:t>3.5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g10efca0eacb_0_3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5" name="Google Shape;115;g10efca0eacb_0_3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</a:rPr>
              <a:t>1</a:t>
            </a:r>
            <a:r>
              <a:rPr lang="en">
                <a:solidFill>
                  <a:schemeClr val="dk1"/>
                </a:solidFill>
              </a:rPr>
              <a:t> Background Color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</a:rPr>
              <a:t>1 Title (or write the question)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</a:rPr>
              <a:t>0: Pictures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</a:rPr>
              <a:t>0 Include Transitions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</a:rPr>
              <a:t>1 Answering question using complete sentences (multiple sentences if needed to fully explain your answer)  </a:t>
            </a:r>
            <a:r>
              <a:rPr lang="en">
                <a:solidFill>
                  <a:schemeClr val="dk1"/>
                </a:solidFill>
                <a:highlight>
                  <a:schemeClr val="accent2"/>
                </a:highlight>
              </a:rPr>
              <a:t>Delete the space before the comma, also the sentence is hard to read.</a:t>
            </a:r>
            <a:endParaRPr>
              <a:solidFill>
                <a:schemeClr val="dk1"/>
              </a:solidFill>
              <a:highlight>
                <a:schemeClr val="accent2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1 Accuracy of information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</a:rPr>
              <a:t>4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g10efca0eacb_0_4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1" name="Google Shape;121;g10efca0eacb_0_4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</a:rPr>
              <a:t>1</a:t>
            </a:r>
            <a:r>
              <a:rPr lang="en">
                <a:solidFill>
                  <a:schemeClr val="dk1"/>
                </a:solidFill>
              </a:rPr>
              <a:t> Background Color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</a:rPr>
              <a:t>1 Title (or write the question)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</a:rPr>
              <a:t>0: Pictures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</a:rPr>
              <a:t>0 Include Transitions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</a:rPr>
              <a:t>1 Answering question using complete sentences (multiple sentences if needed to fully explain your answer)  </a:t>
            </a:r>
            <a:r>
              <a:rPr lang="en">
                <a:solidFill>
                  <a:schemeClr val="dk1"/>
                </a:solidFill>
                <a:highlight>
                  <a:schemeClr val="accent2"/>
                </a:highlight>
              </a:rPr>
              <a:t>Sentence Fragmant.</a:t>
            </a:r>
            <a:endParaRPr>
              <a:solidFill>
                <a:schemeClr val="dk1"/>
              </a:solidFill>
              <a:highlight>
                <a:schemeClr val="accent2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1 Accuracy of information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</a:rPr>
              <a:t>4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g10efca0eacb_0_4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7" name="Google Shape;127;g10efca0eacb_0_4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</a:rPr>
              <a:t>1</a:t>
            </a:r>
            <a:r>
              <a:rPr lang="en">
                <a:solidFill>
                  <a:schemeClr val="dk1"/>
                </a:solidFill>
              </a:rPr>
              <a:t> Background Color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</a:rPr>
              <a:t>1 Title (or write the question)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</a:rPr>
              <a:t>0: Pictures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</a:rPr>
              <a:t>0 Include Transitions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</a:rPr>
              <a:t>1 Answering question using complete sentences (multiple sentences if needed to fully explain your answer)  </a:t>
            </a:r>
            <a:r>
              <a:rPr lang="en">
                <a:solidFill>
                  <a:schemeClr val="dk1"/>
                </a:solidFill>
                <a:highlight>
                  <a:schemeClr val="accent2"/>
                </a:highlight>
              </a:rPr>
              <a:t>Number the facts, and fix the font it is hard to read.</a:t>
            </a:r>
            <a:endParaRPr>
              <a:solidFill>
                <a:schemeClr val="dk1"/>
              </a:solidFill>
              <a:highlight>
                <a:schemeClr val="accent2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</a:rPr>
              <a:t>1 Accuracy of information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4</a:t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g10efca0eacb_0_5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3" name="Google Shape;133;g10efca0eacb_0_5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</a:rPr>
              <a:t>1</a:t>
            </a:r>
            <a:r>
              <a:rPr lang="en">
                <a:solidFill>
                  <a:schemeClr val="dk1"/>
                </a:solidFill>
              </a:rPr>
              <a:t> Background Color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</a:rPr>
              <a:t>1 Title (or write the question)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</a:rPr>
              <a:t>0: Pictures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</a:rPr>
              <a:t>0 Include Transitions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</a:rPr>
              <a:t>.5 Answering question using complete sentences (multiple sentences if needed to fully explain your answer) </a:t>
            </a:r>
            <a:r>
              <a:rPr lang="en">
                <a:solidFill>
                  <a:schemeClr val="dk1"/>
                </a:solidFill>
                <a:highlight>
                  <a:schemeClr val="accent2"/>
                </a:highlight>
              </a:rPr>
              <a:t> Here it would be either Wolf, or Wolves, wolfs is not a word. Use Wolf’s to show ownership.  All state and countries are Caplitalized.</a:t>
            </a:r>
            <a:endParaRPr>
              <a:solidFill>
                <a:schemeClr val="dk1"/>
              </a:solidFill>
              <a:highlight>
                <a:schemeClr val="accent2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chemeClr val="lt1"/>
                </a:highlight>
              </a:rPr>
              <a:t>1</a:t>
            </a:r>
            <a:r>
              <a:rPr lang="en">
                <a:solidFill>
                  <a:schemeClr val="dk1"/>
                </a:solidFill>
              </a:rPr>
              <a:t> Accuracy of information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</a:rPr>
              <a:t>3.5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Also, you are missing the conclusion slide. </a:t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g9b37954909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Google Shape;60;g9b37954909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</a:rPr>
              <a:t>1</a:t>
            </a:r>
            <a:r>
              <a:rPr lang="en">
                <a:solidFill>
                  <a:schemeClr val="dk1"/>
                </a:solidFill>
              </a:rPr>
              <a:t> Background Color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</a:rPr>
              <a:t>1 Title (or write the question)   Answer is hard to read. 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</a:rPr>
              <a:t>0: Pictures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</a:rPr>
              <a:t>0 Include Transitions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</a:rPr>
              <a:t>1 Answering question using complete sentences (multiple sentences if needed to fully explain your answer)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</a:rPr>
              <a:t>1 Accuracy of information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</a:rPr>
              <a:t>4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g10efca0eacb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6" name="Google Shape;66;g10efca0eacb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</a:rPr>
              <a:t>1</a:t>
            </a:r>
            <a:r>
              <a:rPr lang="en">
                <a:solidFill>
                  <a:schemeClr val="dk1"/>
                </a:solidFill>
              </a:rPr>
              <a:t> Background Color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</a:rPr>
              <a:t>1 Title (or write the question)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</a:rPr>
              <a:t>0: Pictures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</a:rPr>
              <a:t>1 Include Transitions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</a:rPr>
              <a:t>0 Answering question using complete sentences (multiple sentences if needed to fully explain your answer)  T</a:t>
            </a:r>
            <a:r>
              <a:rPr lang="en">
                <a:solidFill>
                  <a:schemeClr val="dk1"/>
                </a:solidFill>
                <a:highlight>
                  <a:srgbClr val="00FF00"/>
                </a:highlight>
              </a:rPr>
              <a:t>he sentence is grammatically incorrect and hard to read. </a:t>
            </a:r>
            <a:endParaRPr>
              <a:solidFill>
                <a:schemeClr val="dk1"/>
              </a:solidFill>
              <a:highlight>
                <a:srgbClr val="00FF00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1 Accuracy of information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</a:rPr>
              <a:t>4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g10efca0eacb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" name="Google Shape;72;g10efca0eacb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</a:rPr>
              <a:t>1</a:t>
            </a:r>
            <a:r>
              <a:rPr lang="en">
                <a:solidFill>
                  <a:schemeClr val="dk1"/>
                </a:solidFill>
              </a:rPr>
              <a:t> Background Color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</a:rPr>
              <a:t>1 Title (or write the question)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</a:rPr>
              <a:t>1: Pictures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</a:rPr>
              <a:t>0 Include Transitions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</a:rPr>
              <a:t>1 Answering question using complete sentences (multiple sentences if needed to fully explain your answer)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0.5 Accuracy of information  </a:t>
            </a:r>
            <a:r>
              <a:rPr lang="en">
                <a:solidFill>
                  <a:schemeClr val="dk1"/>
                </a:solidFill>
                <a:highlight>
                  <a:schemeClr val="accent2"/>
                </a:highlight>
              </a:rPr>
              <a:t>Not all wolves live in snow and cold weather. </a:t>
            </a:r>
            <a:endParaRPr>
              <a:solidFill>
                <a:schemeClr val="dk1"/>
              </a:solidFill>
              <a:highlight>
                <a:schemeClr val="accent2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  <a:highlight>
                <a:schemeClr val="accent2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  <a:highlight>
                  <a:schemeClr val="lt1"/>
                </a:highlight>
              </a:rPr>
              <a:t>4.5</a:t>
            </a:r>
            <a:endParaRPr>
              <a:solidFill>
                <a:schemeClr val="dk1"/>
              </a:solidFill>
              <a:highlight>
                <a:schemeClr val="lt1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g10efca0eacb_0_1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9" name="Google Shape;79;g10efca0eacb_0_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</a:rPr>
              <a:t>1</a:t>
            </a:r>
            <a:r>
              <a:rPr lang="en">
                <a:solidFill>
                  <a:schemeClr val="dk1"/>
                </a:solidFill>
              </a:rPr>
              <a:t> Background Color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</a:rPr>
              <a:t>.5 Title (or write the question)  Title is hard to read. 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</a:rPr>
              <a:t>0: Pictures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</a:rPr>
              <a:t>0 Include Transitions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</a:rPr>
              <a:t>.5 Answering question using complete sentences (multiple sentences if needed to fully explain your answer)  </a:t>
            </a:r>
            <a:r>
              <a:rPr lang="en">
                <a:solidFill>
                  <a:schemeClr val="dk1"/>
                </a:solidFill>
                <a:highlight>
                  <a:schemeClr val="dk2"/>
                </a:highlight>
              </a:rPr>
              <a:t>The first word of a sentence is capitalized</a:t>
            </a:r>
            <a:r>
              <a:rPr lang="en">
                <a:solidFill>
                  <a:schemeClr val="dk1"/>
                </a:solidFill>
              </a:rPr>
              <a:t>.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1 Accuracy of information.  </a:t>
            </a:r>
            <a:r>
              <a:rPr lang="en">
                <a:solidFill>
                  <a:schemeClr val="dk1"/>
                </a:solidFill>
                <a:highlight>
                  <a:schemeClr val="accent2"/>
                </a:highlight>
              </a:rPr>
              <a:t>Maybe the word Carnivores should be used. </a:t>
            </a:r>
            <a:endParaRPr>
              <a:solidFill>
                <a:schemeClr val="dk1"/>
              </a:solidFill>
              <a:highlight>
                <a:schemeClr val="accent2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  <a:highlight>
                <a:schemeClr val="accent2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  <a:highlight>
                  <a:schemeClr val="lt1"/>
                </a:highlight>
              </a:rPr>
              <a:t>3</a:t>
            </a:r>
            <a:endParaRPr>
              <a:solidFill>
                <a:schemeClr val="dk1"/>
              </a:solidFill>
              <a:highlight>
                <a:schemeClr val="lt1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g10efca0eacb_0_1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5" name="Google Shape;85;g10efca0eacb_0_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</a:rPr>
              <a:t>1</a:t>
            </a:r>
            <a:r>
              <a:rPr lang="en">
                <a:solidFill>
                  <a:schemeClr val="dk1"/>
                </a:solidFill>
              </a:rPr>
              <a:t> Background Color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</a:rPr>
              <a:t>0 Title (or write the question)  </a:t>
            </a:r>
            <a:r>
              <a:rPr lang="en">
                <a:solidFill>
                  <a:schemeClr val="dk1"/>
                </a:solidFill>
                <a:highlight>
                  <a:schemeClr val="dk2"/>
                </a:highlight>
              </a:rPr>
              <a:t>Cannot read the title.</a:t>
            </a:r>
            <a:endParaRPr>
              <a:solidFill>
                <a:schemeClr val="dk1"/>
              </a:solidFill>
              <a:highlight>
                <a:schemeClr val="dk2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</a:rPr>
              <a:t>0: Pictures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</a:rPr>
              <a:t>0 Include Transitions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</a:rPr>
              <a:t>.5 Answering question using complete sentences (multiple sentences if needed to fully explain your answer)</a:t>
            </a:r>
            <a:r>
              <a:rPr lang="en">
                <a:solidFill>
                  <a:schemeClr val="dk1"/>
                </a:solidFill>
                <a:highlight>
                  <a:schemeClr val="accent2"/>
                </a:highlight>
              </a:rPr>
              <a:t> Capitalization and use of commas incorrect, also the conjunction and should be there…  i.e.   Bison, and Moose. One adds a conjunction on the last item of a list separated by commas. </a:t>
            </a:r>
            <a:endParaRPr>
              <a:solidFill>
                <a:schemeClr val="dk1"/>
              </a:solidFill>
              <a:highlight>
                <a:schemeClr val="accent2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1 Accuracy of information</a:t>
            </a:r>
            <a:endParaRPr>
              <a:solidFill>
                <a:schemeClr val="dk1"/>
              </a:solidFill>
              <a:highlight>
                <a:schemeClr val="lt1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  <a:highlight>
                <a:schemeClr val="lt1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  <a:highlight>
                  <a:schemeClr val="lt1"/>
                </a:highlight>
              </a:rPr>
              <a:t>2.5</a:t>
            </a:r>
            <a:endParaRPr>
              <a:solidFill>
                <a:schemeClr val="dk1"/>
              </a:solidFill>
              <a:highlight>
                <a:schemeClr val="lt1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g10b157c3e12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1" name="Google Shape;91;g10b157c3e12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</a:rPr>
              <a:t>1</a:t>
            </a:r>
            <a:r>
              <a:rPr lang="en">
                <a:solidFill>
                  <a:schemeClr val="dk1"/>
                </a:solidFill>
              </a:rPr>
              <a:t> Background Color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</a:rPr>
              <a:t>1 Title (or write the question)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</a:rPr>
              <a:t>0: Pictures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</a:rPr>
              <a:t>0 Include Transitions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</a:rPr>
              <a:t>.5 Answering question using complete sentences (multiple sentences if needed to fully explain your answer)  </a:t>
            </a:r>
            <a:r>
              <a:rPr lang="en">
                <a:solidFill>
                  <a:schemeClr val="dk1"/>
                </a:solidFill>
                <a:highlight>
                  <a:schemeClr val="accent2"/>
                </a:highlight>
              </a:rPr>
              <a:t>You should read sentences back to yourself outloud.  The subject of “It is” should be on the front of this sentence, repetitive ands are not needed. </a:t>
            </a:r>
            <a:endParaRPr>
              <a:solidFill>
                <a:schemeClr val="dk1"/>
              </a:solidFill>
              <a:highlight>
                <a:schemeClr val="accent2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</a:rPr>
              <a:t>1  Accuracy of information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3.5</a:t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g10efca0eacb_0_2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7" name="Google Shape;97;g10efca0eacb_0_2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</a:rPr>
              <a:t>1</a:t>
            </a:r>
            <a:r>
              <a:rPr lang="en">
                <a:solidFill>
                  <a:schemeClr val="dk1"/>
                </a:solidFill>
              </a:rPr>
              <a:t> Background Color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</a:rPr>
              <a:t>1 Title (or write the question)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</a:rPr>
              <a:t>0: Pictures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</a:rPr>
              <a:t>0 Include Transitions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</a:rPr>
              <a:t>.5 Answering question using complete sentences (multiple sentences if needed to fully explain your answer)    </a:t>
            </a:r>
            <a:r>
              <a:rPr lang="en">
                <a:solidFill>
                  <a:schemeClr val="dk1"/>
                </a:solidFill>
                <a:highlight>
                  <a:schemeClr val="accent2"/>
                </a:highlight>
              </a:rPr>
              <a:t>Caps</a:t>
            </a:r>
            <a:r>
              <a:rPr lang="en">
                <a:solidFill>
                  <a:schemeClr val="dk1"/>
                </a:solidFill>
              </a:rPr>
              <a:t>…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</a:rPr>
              <a:t>1 Accuracy of information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3.5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g10efca0eacb_0_2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3" name="Google Shape;103;g10efca0eacb_0_2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</a:rPr>
              <a:t>1</a:t>
            </a:r>
            <a:r>
              <a:rPr lang="en">
                <a:solidFill>
                  <a:schemeClr val="dk1"/>
                </a:solidFill>
              </a:rPr>
              <a:t> Background Color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</a:rPr>
              <a:t>1 Title (or write the question)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</a:rPr>
              <a:t>0: Pictures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</a:rPr>
              <a:t>0 Include Transitions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</a:rPr>
              <a:t>.5 Answering question using complete sentences (multiple sentences if needed to fully explain your answer) </a:t>
            </a:r>
            <a:r>
              <a:rPr lang="en">
                <a:solidFill>
                  <a:schemeClr val="dk1"/>
                </a:solidFill>
                <a:highlight>
                  <a:srgbClr val="00FF00"/>
                </a:highlight>
              </a:rPr>
              <a:t>Caps word choice</a:t>
            </a:r>
            <a:r>
              <a:rPr lang="en">
                <a:solidFill>
                  <a:schemeClr val="dk1"/>
                </a:solidFill>
              </a:rPr>
              <a:t>. 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1 Accuracy of information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3.5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bg>
      <p:bgPr>
        <a:solidFill>
          <a:schemeClr val="dk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0" y="0"/>
            <a:ext cx="9144000" cy="3429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" name="Google Shape;11;p2"/>
          <p:cNvSpPr txBox="1"/>
          <p:nvPr>
            <p:ph type="ctrTitle"/>
          </p:nvPr>
        </p:nvSpPr>
        <p:spPr>
          <a:xfrm>
            <a:off x="311700" y="392150"/>
            <a:ext cx="8520600" cy="2690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1pPr>
            <a:lvl2pPr lvl="1" algn="ctr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2pPr>
            <a:lvl3pPr lvl="2" algn="ctr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3pPr>
            <a:lvl4pPr lvl="3" algn="ctr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4pPr>
            <a:lvl5pPr lvl="4" algn="ctr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5pPr>
            <a:lvl6pPr lvl="5" algn="ctr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6pPr>
            <a:lvl7pPr lvl="6" algn="ctr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7pPr>
            <a:lvl8pPr lvl="7" algn="ctr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8pPr>
            <a:lvl9pPr lvl="8" algn="ctr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9pPr>
          </a:lstStyle>
          <a:p/>
        </p:txBody>
      </p:sp>
      <p:sp>
        <p:nvSpPr>
          <p:cNvPr id="12" name="Google Shape;12;p2"/>
          <p:cNvSpPr txBox="1"/>
          <p:nvPr>
            <p:ph idx="1" type="subTitle"/>
          </p:nvPr>
        </p:nvSpPr>
        <p:spPr>
          <a:xfrm>
            <a:off x="311700" y="3890400"/>
            <a:ext cx="8520600" cy="706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b="1" sz="2100">
                <a:solidFill>
                  <a:schemeClr val="accent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b="1" sz="2100">
                <a:solidFill>
                  <a:schemeClr val="accent1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b="1" sz="2100">
                <a:solidFill>
                  <a:schemeClr val="accent1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b="1" sz="2100">
                <a:solidFill>
                  <a:schemeClr val="accent1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b="1" sz="2100">
                <a:solidFill>
                  <a:schemeClr val="accent1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b="1" sz="2100">
                <a:solidFill>
                  <a:schemeClr val="accent1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b="1" sz="2100">
                <a:solidFill>
                  <a:schemeClr val="accent1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b="1" sz="2100">
                <a:solidFill>
                  <a:schemeClr val="accent1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b="1" sz="2100">
                <a:solidFill>
                  <a:schemeClr val="accent1"/>
                </a:solidFill>
              </a:defRPr>
            </a:lvl9pPr>
          </a:lstStyle>
          <a:p/>
        </p:txBody>
      </p:sp>
      <p:sp>
        <p:nvSpPr>
          <p:cNvPr id="13" name="Google Shape;13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11"/>
          <p:cNvSpPr txBox="1"/>
          <p:nvPr>
            <p:ph hasCustomPrompt="1" type="title"/>
          </p:nvPr>
        </p:nvSpPr>
        <p:spPr>
          <a:xfrm>
            <a:off x="311700" y="1240275"/>
            <a:ext cx="8520600" cy="1981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9pPr>
          </a:lstStyle>
          <a:p>
            <a:r>
              <a:t>xx%</a:t>
            </a:r>
          </a:p>
        </p:txBody>
      </p:sp>
      <p:sp>
        <p:nvSpPr>
          <p:cNvPr id="48" name="Google Shape;48;p11"/>
          <p:cNvSpPr txBox="1"/>
          <p:nvPr>
            <p:ph idx="1" type="body"/>
          </p:nvPr>
        </p:nvSpPr>
        <p:spPr>
          <a:xfrm>
            <a:off x="311700" y="33046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Char char="●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●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●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9pPr>
          </a:lstStyle>
          <a:p/>
        </p:txBody>
      </p:sp>
      <p:sp>
        <p:nvSpPr>
          <p:cNvPr id="49" name="Google Shape;49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bg>
      <p:bgPr>
        <a:solidFill>
          <a:schemeClr val="dk1"/>
        </a:solidFill>
      </p:bgPr>
    </p:bg>
    <p:spTree>
      <p:nvGrpSpPr>
        <p:cNvPr id="14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3"/>
          <p:cNvSpPr txBox="1"/>
          <p:nvPr>
            <p:ph type="title"/>
          </p:nvPr>
        </p:nvSpPr>
        <p:spPr>
          <a:xfrm>
            <a:off x="2802750" y="802500"/>
            <a:ext cx="3538500" cy="3538500"/>
          </a:xfrm>
          <a:prstGeom prst="rect">
            <a:avLst/>
          </a:prstGeom>
          <a:solidFill>
            <a:srgbClr val="FFFFFF"/>
          </a:solidFill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16" name="Google Shape;16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4"/>
          <p:cNvSpPr txBox="1"/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" type="body"/>
          </p:nvPr>
        </p:nvSpPr>
        <p:spPr>
          <a:xfrm>
            <a:off x="311700" y="1228675"/>
            <a:ext cx="8520600" cy="334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20" name="Google Shape;20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5"/>
          <p:cNvSpPr txBox="1"/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9pPr>
          </a:lstStyle>
          <a:p/>
        </p:txBody>
      </p:sp>
      <p:sp>
        <p:nvSpPr>
          <p:cNvPr id="23" name="Google Shape;23;p5"/>
          <p:cNvSpPr txBox="1"/>
          <p:nvPr>
            <p:ph idx="1" type="body"/>
          </p:nvPr>
        </p:nvSpPr>
        <p:spPr>
          <a:xfrm>
            <a:off x="311700" y="1228675"/>
            <a:ext cx="3999900" cy="334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2" type="body"/>
          </p:nvPr>
        </p:nvSpPr>
        <p:spPr>
          <a:xfrm>
            <a:off x="4832400" y="1228675"/>
            <a:ext cx="3999900" cy="334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5" name="Google Shape;25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6"/>
          <p:cNvSpPr txBox="1"/>
          <p:nvPr>
            <p:ph type="title"/>
          </p:nvPr>
        </p:nvSpPr>
        <p:spPr>
          <a:xfrm>
            <a:off x="304800" y="309350"/>
            <a:ext cx="8537700" cy="748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1pPr>
            <a:lvl2pPr lvl="1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2pPr>
            <a:lvl3pPr lvl="2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3pPr>
            <a:lvl4pPr lvl="3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4pPr>
            <a:lvl5pPr lvl="4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5pPr>
            <a:lvl6pPr lvl="5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6pPr>
            <a:lvl7pPr lvl="6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7pPr>
            <a:lvl8pPr lvl="7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8pPr>
            <a:lvl9pPr lvl="8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9pPr>
          </a:lstStyle>
          <a:p/>
        </p:txBody>
      </p:sp>
      <p:sp>
        <p:nvSpPr>
          <p:cNvPr id="28" name="Google Shape;28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9pPr>
          </a:lstStyle>
          <a:p/>
        </p:txBody>
      </p:sp>
      <p:sp>
        <p:nvSpPr>
          <p:cNvPr id="31" name="Google Shape;31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2" name="Google Shape;32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bg>
      <p:bgPr>
        <a:solidFill>
          <a:schemeClr val="accent4"/>
        </a:solidFill>
      </p:bgPr>
    </p:bg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8"/>
          <p:cNvSpPr txBox="1"/>
          <p:nvPr>
            <p:ph type="title"/>
          </p:nvPr>
        </p:nvSpPr>
        <p:spPr>
          <a:xfrm>
            <a:off x="490250" y="526350"/>
            <a:ext cx="56187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35" name="Google Shape;35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9"/>
          <p:cNvSpPr/>
          <p:nvPr/>
        </p:nvSpPr>
        <p:spPr>
          <a:xfrm>
            <a:off x="4572000" y="-25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38" name="Google Shape;38;p9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cap="flat" cmpd="sng" w="2857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39" name="Google Shape;39;p9"/>
          <p:cNvSpPr txBox="1"/>
          <p:nvPr>
            <p:ph type="title"/>
          </p:nvPr>
        </p:nvSpPr>
        <p:spPr>
          <a:xfrm>
            <a:off x="265500" y="1081400"/>
            <a:ext cx="4045200" cy="1710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1pPr>
            <a:lvl2pPr lvl="1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2pPr>
            <a:lvl3pPr lvl="2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3pPr>
            <a:lvl4pPr lvl="3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4pPr>
            <a:lvl5pPr lvl="4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5pPr>
            <a:lvl6pPr lvl="5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6pPr>
            <a:lvl7pPr lvl="6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7pPr>
            <a:lvl8pPr lvl="7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8pPr>
            <a:lvl9pPr lvl="8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9pPr>
          </a:lstStyle>
          <a:p/>
        </p:txBody>
      </p:sp>
      <p:sp>
        <p:nvSpPr>
          <p:cNvPr id="40" name="Google Shape;40;p9"/>
          <p:cNvSpPr txBox="1"/>
          <p:nvPr>
            <p:ph idx="1" type="subTitle"/>
          </p:nvPr>
        </p:nvSpPr>
        <p:spPr>
          <a:xfrm>
            <a:off x="265500" y="2845223"/>
            <a:ext cx="4045200" cy="134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/>
        </p:txBody>
      </p:sp>
      <p:sp>
        <p:nvSpPr>
          <p:cNvPr id="41" name="Google Shape;41;p9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Char char="●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●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●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9pPr>
          </a:lstStyle>
          <a:p/>
        </p:txBody>
      </p:sp>
      <p:sp>
        <p:nvSpPr>
          <p:cNvPr id="42" name="Google Shape;42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10"/>
          <p:cNvSpPr txBox="1"/>
          <p:nvPr>
            <p:ph idx="1" type="body"/>
          </p:nvPr>
        </p:nvSpPr>
        <p:spPr>
          <a:xfrm>
            <a:off x="319500" y="4230575"/>
            <a:ext cx="5998800" cy="598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Amatic SC"/>
              <a:buNone/>
              <a:defRPr b="1" sz="2400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1pPr>
          </a:lstStyle>
          <a:p/>
        </p:txBody>
      </p:sp>
      <p:sp>
        <p:nvSpPr>
          <p:cNvPr id="45" name="Google Shape;45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beach-day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b="1" sz="4200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b="1" sz="4200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b="1" sz="4200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b="1" sz="4200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b="1" sz="4200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b="1" sz="4200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b="1" sz="4200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b="1" sz="4200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b="1" sz="4200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228675"/>
            <a:ext cx="8520600" cy="334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Source Code Pro"/>
              <a:buChar char="●"/>
              <a:defRPr sz="1800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○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■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●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○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■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●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○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■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1pPr>
            <a:lvl2pPr lvl="1" algn="r">
              <a:buNone/>
              <a:defRPr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2pPr>
            <a:lvl3pPr lvl="2" algn="r">
              <a:buNone/>
              <a:defRPr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3pPr>
            <a:lvl4pPr lvl="3" algn="r">
              <a:buNone/>
              <a:defRPr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4pPr>
            <a:lvl5pPr lvl="4" algn="r">
              <a:buNone/>
              <a:defRPr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5pPr>
            <a:lvl6pPr lvl="5" algn="r">
              <a:buNone/>
              <a:defRPr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6pPr>
            <a:lvl7pPr lvl="6" algn="r">
              <a:buNone/>
              <a:defRPr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7pPr>
            <a:lvl8pPr lvl="7" algn="r">
              <a:buNone/>
              <a:defRPr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8pPr>
            <a:lvl9pPr lvl="8" algn="r">
              <a:buNone/>
              <a:defRPr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4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999999"/>
        </a:solidFill>
      </p:bgPr>
    </p:bg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13"/>
          <p:cNvSpPr txBox="1"/>
          <p:nvPr>
            <p:ph type="ctrTitle"/>
          </p:nvPr>
        </p:nvSpPr>
        <p:spPr>
          <a:xfrm>
            <a:off x="311700" y="392150"/>
            <a:ext cx="8520600" cy="2690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Creature Project</a:t>
            </a:r>
            <a:endParaRPr/>
          </a:p>
        </p:txBody>
      </p:sp>
      <p:sp>
        <p:nvSpPr>
          <p:cNvPr id="57" name="Google Shape;57;p13"/>
          <p:cNvSpPr txBox="1"/>
          <p:nvPr>
            <p:ph idx="1" type="subTitle"/>
          </p:nvPr>
        </p:nvSpPr>
        <p:spPr>
          <a:xfrm>
            <a:off x="311700" y="3890400"/>
            <a:ext cx="8520600" cy="706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   					</a:t>
            </a:r>
            <a:r>
              <a:rPr lang="en">
                <a:solidFill>
                  <a:schemeClr val="lt1"/>
                </a:solidFill>
              </a:rPr>
              <a:t>Adan alcazar wolfs</a:t>
            </a:r>
            <a:endParaRPr>
              <a:solidFill>
                <a:schemeClr val="lt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274E13"/>
        </a:solidFill>
      </p:bgPr>
    </p:bg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22"/>
          <p:cNvSpPr txBox="1"/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Wolf weight and height</a:t>
            </a:r>
            <a:endParaRPr/>
          </a:p>
        </p:txBody>
      </p:sp>
      <p:sp>
        <p:nvSpPr>
          <p:cNvPr id="112" name="Google Shape;112;p22"/>
          <p:cNvSpPr txBox="1"/>
          <p:nvPr>
            <p:ph idx="1" type="body"/>
          </p:nvPr>
        </p:nvSpPr>
        <p:spPr>
          <a:xfrm>
            <a:off x="311700" y="1228675"/>
            <a:ext cx="8520600" cy="334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lt1"/>
                </a:solidFill>
              </a:rPr>
              <a:t>the wolves body is 3 to 5 feet tall and 60 to 100 pounds.</a:t>
            </a:r>
            <a:endParaRPr>
              <a:solidFill>
                <a:schemeClr val="lt1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dk1"/>
        </a:solidFill>
      </p:bgPr>
    </p:bg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23"/>
          <p:cNvSpPr txBox="1"/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Male and female differences</a:t>
            </a:r>
            <a:endParaRPr/>
          </a:p>
        </p:txBody>
      </p:sp>
      <p:sp>
        <p:nvSpPr>
          <p:cNvPr id="118" name="Google Shape;118;p23"/>
          <p:cNvSpPr txBox="1"/>
          <p:nvPr>
            <p:ph idx="1" type="body"/>
          </p:nvPr>
        </p:nvSpPr>
        <p:spPr>
          <a:xfrm>
            <a:off x="311700" y="1228675"/>
            <a:ext cx="8520600" cy="334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lt1"/>
                </a:solidFill>
                <a:highlight>
                  <a:schemeClr val="dk1"/>
                </a:highlight>
              </a:rPr>
              <a:t>Females weigh up to 60 through 100 pounds , and males weigh 70 to 145 pounds.</a:t>
            </a:r>
            <a:endParaRPr>
              <a:solidFill>
                <a:schemeClr val="lt1"/>
              </a:solidFill>
              <a:highlight>
                <a:schemeClr val="dk1"/>
              </a:highlight>
            </a:endParaRPr>
          </a:p>
          <a:p>
            <a:pPr indent="0" lvl="0" marL="0" marR="76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>
              <a:solidFill>
                <a:srgbClr val="202124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FFFF"/>
        </a:solidFill>
      </p:bgPr>
    </p:bg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24"/>
          <p:cNvSpPr txBox="1"/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How long can wolves live </a:t>
            </a:r>
            <a:endParaRPr/>
          </a:p>
        </p:txBody>
      </p:sp>
      <p:sp>
        <p:nvSpPr>
          <p:cNvPr id="124" name="Google Shape;124;p24"/>
          <p:cNvSpPr txBox="1"/>
          <p:nvPr>
            <p:ph idx="1" type="body"/>
          </p:nvPr>
        </p:nvSpPr>
        <p:spPr>
          <a:xfrm>
            <a:off x="311700" y="1228675"/>
            <a:ext cx="8520600" cy="334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rPr lang="en">
                <a:solidFill>
                  <a:schemeClr val="lt1"/>
                </a:solidFill>
              </a:rPr>
              <a:t>16 yrs in captivity and 14 yrs in the wild which in captivity they are more treated better and fed more and in the wild they have to hunt for food.</a:t>
            </a:r>
            <a:endParaRPr>
              <a:solidFill>
                <a:schemeClr val="lt1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00"/>
        </a:solidFill>
      </p:bgPr>
    </p:bg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25"/>
          <p:cNvSpPr txBox="1"/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8 facts about a wolf</a:t>
            </a:r>
            <a:endParaRPr/>
          </a:p>
        </p:txBody>
      </p:sp>
      <p:sp>
        <p:nvSpPr>
          <p:cNvPr id="130" name="Google Shape;130;p25"/>
          <p:cNvSpPr txBox="1"/>
          <p:nvPr>
            <p:ph idx="1" type="body"/>
          </p:nvPr>
        </p:nvSpPr>
        <p:spPr>
          <a:xfrm>
            <a:off x="311700" y="1228675"/>
            <a:ext cx="8520600" cy="334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2500" lnSpcReduction="2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lt1"/>
                </a:solidFill>
              </a:rPr>
              <a:t>Wolfs have 42 teeth</a:t>
            </a:r>
            <a:endParaRPr>
              <a:solidFill>
                <a:schemeClr val="lt1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lt1"/>
                </a:solidFill>
              </a:rPr>
              <a:t>Wolfs can run 36 to 38 miles</a:t>
            </a:r>
            <a:endParaRPr>
              <a:solidFill>
                <a:schemeClr val="lt1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lt1"/>
                </a:solidFill>
              </a:rPr>
              <a:t>A pack of wolves can have 2 to over 30 wolfs</a:t>
            </a:r>
            <a:endParaRPr>
              <a:solidFill>
                <a:schemeClr val="lt1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lt1"/>
                </a:solidFill>
              </a:rPr>
              <a:t>They have claws shaped as an oval</a:t>
            </a:r>
            <a:endParaRPr>
              <a:solidFill>
                <a:schemeClr val="lt1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lt1"/>
                </a:solidFill>
              </a:rPr>
              <a:t>They run on their toes not their paws</a:t>
            </a:r>
            <a:endParaRPr>
              <a:solidFill>
                <a:schemeClr val="lt1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lt1"/>
                </a:solidFill>
              </a:rPr>
              <a:t>Wolves have over 200 million scent cells</a:t>
            </a:r>
            <a:endParaRPr>
              <a:solidFill>
                <a:schemeClr val="lt1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lt1"/>
                </a:solidFill>
              </a:rPr>
              <a:t>A wolf howl can be heard up to 10km away </a:t>
            </a:r>
            <a:endParaRPr>
              <a:solidFill>
                <a:schemeClr val="lt1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en">
                <a:solidFill>
                  <a:schemeClr val="lt1"/>
                </a:solidFill>
              </a:rPr>
              <a:t>A wolfs jaw has a crushing power of 1500 pounds per square inch</a:t>
            </a:r>
            <a:endParaRPr>
              <a:solidFill>
                <a:schemeClr val="lt1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C27BA0"/>
        </a:solidFill>
      </p:bgPr>
    </p:bg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26"/>
          <p:cNvSpPr txBox="1"/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Sources </a:t>
            </a:r>
            <a:endParaRPr/>
          </a:p>
        </p:txBody>
      </p:sp>
      <p:sp>
        <p:nvSpPr>
          <p:cNvPr id="136" name="Google Shape;136;p26"/>
          <p:cNvSpPr txBox="1"/>
          <p:nvPr>
            <p:ph idx="1" type="body"/>
          </p:nvPr>
        </p:nvSpPr>
        <p:spPr>
          <a:xfrm>
            <a:off x="311700" y="1228675"/>
            <a:ext cx="8520600" cy="334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rPr lang="en">
                <a:solidFill>
                  <a:schemeClr val="lt1"/>
                </a:solidFill>
              </a:rPr>
              <a:t>Some populations of wolfs still live in europe, alaska, canada and asia</a:t>
            </a:r>
            <a:endParaRPr>
              <a:solidFill>
                <a:schemeClr val="lt1"/>
              </a:solidFill>
            </a:endParaRPr>
          </a:p>
        </p:txBody>
      </p:sp>
      <p:sp>
        <p:nvSpPr>
          <p:cNvPr id="137" name="Google Shape;137;p26"/>
          <p:cNvSpPr txBox="1"/>
          <p:nvPr/>
        </p:nvSpPr>
        <p:spPr>
          <a:xfrm>
            <a:off x="7233875" y="2957625"/>
            <a:ext cx="70983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Source Code Pro"/>
              <a:ea typeface="Source Code Pro"/>
              <a:cs typeface="Source Code Pro"/>
              <a:sym typeface="Source Code Pro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C9DAF8"/>
        </a:solidFill>
      </p:bgPr>
    </p:bg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4"/>
          <p:cNvSpPr txBox="1"/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</a:t>
            </a:r>
            <a:r>
              <a:rPr lang="en"/>
              <a:t>istory from the first wolf</a:t>
            </a:r>
            <a:endParaRPr/>
          </a:p>
        </p:txBody>
      </p:sp>
      <p:sp>
        <p:nvSpPr>
          <p:cNvPr id="63" name="Google Shape;63;p14"/>
          <p:cNvSpPr txBox="1"/>
          <p:nvPr>
            <p:ph idx="1" type="body"/>
          </p:nvPr>
        </p:nvSpPr>
        <p:spPr>
          <a:xfrm>
            <a:off x="311700" y="1228675"/>
            <a:ext cx="8520600" cy="334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rPr lang="en">
                <a:solidFill>
                  <a:schemeClr val="lt1"/>
                </a:solidFill>
              </a:rPr>
              <a:t>The wolf was discovered to live in the pleistocene period about 1 million years ago.   </a:t>
            </a:r>
            <a:endParaRPr>
              <a:solidFill>
                <a:schemeClr val="lt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accent5"/>
        </a:solidFill>
      </p:bgPr>
    </p:bg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5"/>
          <p:cNvSpPr txBox="1"/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habitat</a:t>
            </a:r>
            <a:endParaRPr/>
          </a:p>
        </p:txBody>
      </p:sp>
      <p:sp>
        <p:nvSpPr>
          <p:cNvPr id="69" name="Google Shape;69;p15"/>
          <p:cNvSpPr txBox="1"/>
          <p:nvPr>
            <p:ph idx="1" type="body"/>
          </p:nvPr>
        </p:nvSpPr>
        <p:spPr>
          <a:xfrm>
            <a:off x="311700" y="1228675"/>
            <a:ext cx="8520600" cy="334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lt1"/>
                </a:solidFill>
              </a:rPr>
              <a:t>The tundra to woodlands,forests,grasslands,deserts.wolf's ecosystem weather is minus 70-120.</a:t>
            </a:r>
            <a:endParaRPr>
              <a:solidFill>
                <a:schemeClr val="lt1"/>
              </a:solidFill>
            </a:endParaRPr>
          </a:p>
        </p:txBody>
      </p:sp>
    </p:spTree>
  </p:cSld>
  <p:clrMapOvr>
    <a:masterClrMapping/>
  </p:clrMapOvr>
  <mc:AlternateContent>
    <mc:Choice Requires="p14">
      <p:transition spd="slow" p14:dur="1000">
        <p:fade thruBlk="1"/>
      </p:transition>
    </mc:Choice>
    <mc:Fallback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E6B8AF"/>
        </a:solidFill>
      </p:bgPr>
    </p:bg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6"/>
          <p:cNvSpPr txBox="1"/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Image of their habitat</a:t>
            </a:r>
            <a:endParaRPr/>
          </a:p>
        </p:txBody>
      </p:sp>
      <p:sp>
        <p:nvSpPr>
          <p:cNvPr id="75" name="Google Shape;75;p16"/>
          <p:cNvSpPr txBox="1"/>
          <p:nvPr>
            <p:ph idx="1" type="body"/>
          </p:nvPr>
        </p:nvSpPr>
        <p:spPr>
          <a:xfrm>
            <a:off x="311700" y="1228675"/>
            <a:ext cx="8520600" cy="334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lt1"/>
                </a:solidFill>
              </a:rPr>
              <a:t>wolf's ecosystem weather is minus 70-120.</a:t>
            </a:r>
            <a:endParaRPr>
              <a:solidFill>
                <a:schemeClr val="lt1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pic>
        <p:nvPicPr>
          <p:cNvPr id="76" name="Google Shape;76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600000" y="2055925"/>
            <a:ext cx="3406075" cy="22707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351C75"/>
        </a:solidFill>
      </p:bgPr>
    </p:bg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7"/>
          <p:cNvSpPr txBox="1"/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consumer</a:t>
            </a:r>
            <a:endParaRPr/>
          </a:p>
        </p:txBody>
      </p:sp>
      <p:sp>
        <p:nvSpPr>
          <p:cNvPr id="82" name="Google Shape;82;p17"/>
          <p:cNvSpPr txBox="1"/>
          <p:nvPr>
            <p:ph idx="1" type="body"/>
          </p:nvPr>
        </p:nvSpPr>
        <p:spPr>
          <a:xfrm>
            <a:off x="311700" y="1228675"/>
            <a:ext cx="8520600" cy="334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lt1"/>
                </a:solidFill>
              </a:rPr>
              <a:t>wolves are secondary or tertiary consumers.</a:t>
            </a:r>
            <a:endParaRPr>
              <a:solidFill>
                <a:schemeClr val="lt1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0000"/>
        </a:solidFill>
      </p:bgPr>
    </p:bg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18"/>
          <p:cNvSpPr txBox="1"/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Wolfs food chain</a:t>
            </a:r>
            <a:endParaRPr/>
          </a:p>
        </p:txBody>
      </p:sp>
      <p:sp>
        <p:nvSpPr>
          <p:cNvPr id="88" name="Google Shape;88;p18"/>
          <p:cNvSpPr txBox="1"/>
          <p:nvPr>
            <p:ph idx="1" type="body"/>
          </p:nvPr>
        </p:nvSpPr>
        <p:spPr>
          <a:xfrm>
            <a:off x="311700" y="1228675"/>
            <a:ext cx="8520600" cy="334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lt1"/>
                </a:solidFill>
              </a:rPr>
              <a:t>wolfs prefer to eat large mammals such as deer , elk , bison , moose.</a:t>
            </a:r>
            <a:endParaRPr>
              <a:solidFill>
                <a:schemeClr val="lt1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CC0000"/>
        </a:solidFill>
      </p:bgPr>
    </p:bg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19"/>
          <p:cNvSpPr txBox="1"/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4 facts</a:t>
            </a:r>
            <a:endParaRPr/>
          </a:p>
        </p:txBody>
      </p:sp>
      <p:sp>
        <p:nvSpPr>
          <p:cNvPr id="94" name="Google Shape;94;p19"/>
          <p:cNvSpPr txBox="1"/>
          <p:nvPr>
            <p:ph idx="1" type="body"/>
          </p:nvPr>
        </p:nvSpPr>
        <p:spPr>
          <a:xfrm>
            <a:off x="311700" y="1228675"/>
            <a:ext cx="8520600" cy="334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rPr lang="en">
                <a:solidFill>
                  <a:schemeClr val="lt1"/>
                </a:solidFill>
              </a:rPr>
              <a:t>More likely is for grizzly bears and polar bears and siberian tiger to eat wolves or more likely kill them and leave them.</a:t>
            </a:r>
            <a:endParaRPr>
              <a:solidFill>
                <a:schemeClr val="lt1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990000"/>
        </a:solidFill>
      </p:bgPr>
    </p:bg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20"/>
          <p:cNvSpPr txBox="1"/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More part of food chain</a:t>
            </a:r>
            <a:endParaRPr/>
          </a:p>
        </p:txBody>
      </p:sp>
      <p:sp>
        <p:nvSpPr>
          <p:cNvPr id="100" name="Google Shape;100;p20"/>
          <p:cNvSpPr txBox="1"/>
          <p:nvPr>
            <p:ph idx="1" type="body"/>
          </p:nvPr>
        </p:nvSpPr>
        <p:spPr>
          <a:xfrm>
            <a:off x="311700" y="1228675"/>
            <a:ext cx="8520600" cy="334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lt1"/>
                </a:solidFill>
              </a:rPr>
              <a:t>if prey is sparse for wolves they will eat snakes and birds.</a:t>
            </a:r>
            <a:endParaRPr>
              <a:solidFill>
                <a:schemeClr val="lt1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1C4587"/>
        </a:solidFill>
      </p:bgPr>
    </p:bg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21"/>
          <p:cNvSpPr txBox="1"/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Special adaptions</a:t>
            </a:r>
            <a:endParaRPr/>
          </a:p>
        </p:txBody>
      </p:sp>
      <p:sp>
        <p:nvSpPr>
          <p:cNvPr id="106" name="Google Shape;106;p21"/>
          <p:cNvSpPr txBox="1"/>
          <p:nvPr>
            <p:ph idx="1" type="body"/>
          </p:nvPr>
        </p:nvSpPr>
        <p:spPr>
          <a:xfrm>
            <a:off x="311700" y="1228675"/>
            <a:ext cx="8520600" cy="334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lt1"/>
                </a:solidFill>
              </a:rPr>
              <a:t>wolfs have fleshy pads ad claws for traction and can spread to provide better support in snow an wooly fur to provide insulation and long hairs to keep out moisture.</a:t>
            </a:r>
            <a:endParaRPr>
              <a:solidFill>
                <a:schemeClr val="lt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Beach Day">
  <a:themeElements>
    <a:clrScheme name="Beach Day">
      <a:dk1>
        <a:srgbClr val="00FDC8"/>
      </a:dk1>
      <a:lt1>
        <a:srgbClr val="FFFFFF"/>
      </a:lt1>
      <a:dk2>
        <a:srgbClr val="666666"/>
      </a:dk2>
      <a:lt2>
        <a:srgbClr val="EEEEEE"/>
      </a:lt2>
      <a:accent1>
        <a:srgbClr val="212121"/>
      </a:accent1>
      <a:accent2>
        <a:srgbClr val="455A64"/>
      </a:accent2>
      <a:accent3>
        <a:srgbClr val="78909C"/>
      </a:accent3>
      <a:accent4>
        <a:srgbClr val="7C7CE0"/>
      </a:accent4>
      <a:accent5>
        <a:srgbClr val="DB4437"/>
      </a:accent5>
      <a:accent6>
        <a:srgbClr val="F6CD4C"/>
      </a:accent6>
      <a:hlink>
        <a:srgbClr val="DB4437"/>
      </a:hlink>
      <a:folHlink>
        <a:srgbClr val="DB443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