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b379549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b379549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Aidan Berg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