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b379549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b379549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ec66b22d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ec66b22d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ec66b22d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ec66b22d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1beb2bf5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1beb2bf5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1beb2bf5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1beb2bf5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1beb2bf5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1beb2bf5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Relationship Id="rId5" Type="http://schemas.openxmlformats.org/officeDocument/2006/relationships/image" Target="../media/image8.jpg"/><Relationship Id="rId6" Type="http://schemas.openxmlformats.org/officeDocument/2006/relationships/image" Target="../media/image13.jpg"/><Relationship Id="rId7" Type="http://schemas.openxmlformats.org/officeDocument/2006/relationships/image" Target="../media/image1.jpg"/><Relationship Id="rId8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1207000" y="-246875"/>
            <a:ext cx="8078700" cy="16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        The Alexander Archipelago wolf.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05750" y="4350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By Athziry Castro. 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Alexander Archipelago wolf originates from,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Alaska, it first arrived </a:t>
            </a:r>
            <a:r>
              <a:rPr lang="en"/>
              <a:t>sometime</a:t>
            </a:r>
            <a:r>
              <a:rPr lang="en"/>
              <a:t> between 7,000 and 8,000 years ago. After the end of the </a:t>
            </a:r>
            <a:r>
              <a:rPr lang="en"/>
              <a:t>Wisconsin glaciation period. </a:t>
            </a:r>
            <a:r>
              <a:rPr lang="en"/>
              <a:t> 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209" y="2662886"/>
            <a:ext cx="1658056" cy="155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025" y="2345425"/>
            <a:ext cx="3360425" cy="25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607" y="2436875"/>
            <a:ext cx="3859342" cy="25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5909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Archipelago </a:t>
            </a:r>
            <a:r>
              <a:rPr lang="en"/>
              <a:t>wolf’s ecosystem. </a:t>
            </a:r>
            <a:r>
              <a:rPr lang="en"/>
              <a:t> 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25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Alexander archipelago wolf can be found on the southeastern Alaskan mainland from Dixon Entrance to Yakutat Bay, as well as some islands. 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825" y="2153400"/>
            <a:ext cx="2736350" cy="27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4730" y="2742048"/>
            <a:ext cx="2883770" cy="230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-53550" y="220925"/>
            <a:ext cx="9144000" cy="5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Alexander </a:t>
            </a:r>
            <a:r>
              <a:rPr lang="en"/>
              <a:t>archipelago ecosystem temperature . </a:t>
            </a:r>
            <a:r>
              <a:rPr lang="en"/>
              <a:t> 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 the Southeastern part of Alaska it is comfortable, the climate is maritime, that means that in Alaska it is cool and has mild winters, the normal </a:t>
            </a:r>
            <a:r>
              <a:rPr lang="en"/>
              <a:t>temperature</a:t>
            </a:r>
            <a:r>
              <a:rPr lang="en"/>
              <a:t> in July is about 65 degrees, and on sunny days it can be around the 70’s and 80’s. Now in january the </a:t>
            </a:r>
            <a:r>
              <a:rPr lang="en"/>
              <a:t>temperature</a:t>
            </a:r>
            <a:r>
              <a:rPr lang="en"/>
              <a:t> can be at 24 degrees.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01028"/>
            <a:ext cx="2891525" cy="227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4775" y="2854335"/>
            <a:ext cx="2891525" cy="216864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3343850" y="3793350"/>
            <a:ext cx="18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</a:rPr>
              <a:t> &lt;</a:t>
            </a:r>
            <a:r>
              <a:rPr lang="en">
                <a:solidFill>
                  <a:srgbClr val="76A5AF"/>
                </a:solidFill>
              </a:rPr>
              <a:t>   </a:t>
            </a:r>
            <a:r>
              <a:rPr lang="en"/>
              <a:t>           -            </a:t>
            </a:r>
            <a:r>
              <a:rPr lang="en">
                <a:solidFill>
                  <a:srgbClr val="274E13"/>
                </a:solidFill>
              </a:rPr>
              <a:t> &gt;</a:t>
            </a:r>
            <a:endParaRPr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Carnivorous. 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56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The Alexander </a:t>
            </a:r>
            <a:r>
              <a:rPr lang="en">
                <a:solidFill>
                  <a:schemeClr val="dk1"/>
                </a:solidFill>
              </a:rPr>
              <a:t>Archipelago</a:t>
            </a:r>
            <a:r>
              <a:rPr lang="en">
                <a:solidFill>
                  <a:schemeClr val="lt1"/>
                </a:solidFill>
              </a:rPr>
              <a:t> wolf is a secondary or tertiary, however many wolves </a:t>
            </a:r>
            <a:r>
              <a:rPr lang="en">
                <a:solidFill>
                  <a:schemeClr val="dk1"/>
                </a:solidFill>
              </a:rPr>
              <a:t>are apex predators, so w</a:t>
            </a:r>
            <a:r>
              <a:rPr lang="en">
                <a:solidFill>
                  <a:schemeClr val="lt1"/>
                </a:solidFill>
              </a:rPr>
              <a:t>olves are </a:t>
            </a:r>
            <a:r>
              <a:rPr lang="en">
                <a:solidFill>
                  <a:schemeClr val="lt1"/>
                </a:solidFill>
              </a:rPr>
              <a:t>carnivorous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which</a:t>
            </a:r>
            <a:r>
              <a:rPr lang="en">
                <a:solidFill>
                  <a:schemeClr val="lt1"/>
                </a:solidFill>
              </a:rPr>
              <a:t> means they eat meat.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C8B8B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type of food that wolves eat are,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Deers, elk, bison, and moose, wolves </a:t>
            </a:r>
            <a:r>
              <a:rPr lang="en"/>
              <a:t>prefer</a:t>
            </a:r>
            <a:r>
              <a:rPr lang="en"/>
              <a:t> to eat large </a:t>
            </a:r>
            <a:r>
              <a:rPr lang="en"/>
              <a:t>hoofed animals, they also like to eat smaller animals as well like beavers, rodents, and hares.</a:t>
            </a:r>
            <a:r>
              <a:rPr lang="en"/>
              <a:t> 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251" y="2090076"/>
            <a:ext cx="2731200" cy="18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0443" y="3335700"/>
            <a:ext cx="1690100" cy="16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0550" y="1978000"/>
            <a:ext cx="2513326" cy="18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5312" y="3798273"/>
            <a:ext cx="1649413" cy="12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1859200" y="868600"/>
            <a:ext cx="6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2004" y="3940062"/>
            <a:ext cx="2325549" cy="9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88679" y="1977988"/>
            <a:ext cx="1793634" cy="134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/>
              <a:t>wolves</a:t>
            </a:r>
            <a:r>
              <a:rPr lang="en"/>
              <a:t> predator…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wolves predator is, grizzly bears, polar bears, and </a:t>
            </a:r>
            <a:r>
              <a:rPr lang="en"/>
              <a:t>siberian</a:t>
            </a:r>
            <a:r>
              <a:rPr lang="en"/>
              <a:t> tigers.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