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f35abf6d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f35abf6d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f35abf6d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0f35abf6d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What Kind of Consumer are they??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f35abf6d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f35abf6d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…types of birds.  A couple of the birds that eat them are storks and herons.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f35abf6d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0f35abf6d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Please put a question mark behind the title. …… up to 10.5 </a:t>
            </a: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ounces–so yes they weigh the same.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f35abf6d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0f35abf6d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Keep the same type of font </a:t>
            </a: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throughout</a:t>
            </a: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 the paragraph. Please use either bullets or numbers.  Make sure each sentence is punctuated.. 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You are missing the sources page please add it…  -6 off the top.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fc2b5065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0fc2b5065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b3795490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b3795490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f35abf6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f35abf6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Please place a question mark after the title.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They are dark </a:t>
            </a: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collared</a:t>
            </a: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 with….. Have silverish highlights….with a flat body, big head, and adorable face.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f35abf6d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f35abf6d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Are axolotls a fish or a lizard?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f35abf6d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0f35abf6d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…eat most any food that will fit in their mouth…..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f35abf6d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0f35abf6d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Do axolotls need to drink?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In the wild they cannot buy bottled water.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f35abf6d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f35abf6d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f35abf6d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0f35abf6d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Extra slide no scored.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…can become stressed….succumb to disease.   This happens mainly because an owner……  what about in the wild?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f35abf6d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0f35abf6d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…find, but are the most common seen in pictures.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EAD1D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4338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5A6BD"/>
                </a:solidFill>
              </a:rPr>
              <a:t>Axolotl’s</a:t>
            </a:r>
            <a:endParaRPr>
              <a:solidFill>
                <a:srgbClr val="D5A6BD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9412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By Ayden Mckinnon</a:t>
            </a:r>
            <a:endParaRPr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types of axolotls are there?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There is over 20 types of Axolotls!</a:t>
            </a: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1521625"/>
            <a:ext cx="7715250" cy="362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type of consumer are they?</a:t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Axolotl’s are a type of consumer!</a:t>
            </a: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550" y="1789500"/>
            <a:ext cx="8594899" cy="33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they have any predators?</a:t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Yes they do! The most common of which are many types of birds some of these birds insist of storks and herons.</a:t>
            </a: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8824"/>
            <a:ext cx="9144000" cy="306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the males and females weigh the same</a:t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Females can way up to 10.5 ounces and males can way up to 10.5 so yes they way the same!</a:t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18100"/>
            <a:ext cx="9143995" cy="3106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 facts on </a:t>
            </a:r>
            <a:r>
              <a:rPr lang="en"/>
              <a:t>Axolotls</a:t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236700" y="9274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Axolotls can have many different colors on there body while some are </a:t>
            </a:r>
            <a:r>
              <a:rPr lang="en"/>
              <a:t>noticeable</a:t>
            </a:r>
            <a:r>
              <a:rPr lang="en"/>
              <a:t> others </a:t>
            </a:r>
            <a:r>
              <a:rPr lang="en"/>
              <a:t>aren't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They are native to 1 place in the world.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They are carnivorous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They are </a:t>
            </a:r>
            <a:r>
              <a:rPr lang="en"/>
              <a:t>highly</a:t>
            </a:r>
            <a:r>
              <a:rPr lang="en"/>
              <a:t> endangered and there is </a:t>
            </a:r>
            <a:r>
              <a:rPr lang="en"/>
              <a:t>roughly</a:t>
            </a:r>
            <a:r>
              <a:rPr lang="en"/>
              <a:t> 700-1200 left :(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they </a:t>
            </a:r>
            <a:r>
              <a:rPr lang="en"/>
              <a:t>lose</a:t>
            </a:r>
            <a:r>
              <a:rPr lang="en"/>
              <a:t> a limb it can grow back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Axolotl’s look like babies their whole lives!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White albino’s are the rarest to find in the wild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You can eat them! :)</a:t>
            </a:r>
            <a:endParaRPr/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0875" y="1264450"/>
            <a:ext cx="2243126" cy="38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did I find this information?</a:t>
            </a:r>
            <a:endParaRPr/>
          </a:p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 found my information from articles on google or from books made about axolotl’s</a:t>
            </a:r>
            <a:endParaRPr/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075" y="1553775"/>
            <a:ext cx="7391851" cy="358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3800" y="1928825"/>
            <a:ext cx="2582474" cy="273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843100"/>
            <a:ext cx="2639621" cy="2818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</a:t>
            </a:r>
            <a:r>
              <a:rPr lang="en"/>
              <a:t>Axolotls</a:t>
            </a:r>
            <a:r>
              <a:rPr lang="en"/>
              <a:t>?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Axolotls</a:t>
            </a:r>
            <a:r>
              <a:rPr lang="en"/>
              <a:t> are a type of Mexican Salamander!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6413" y="0"/>
            <a:ext cx="34575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</a:t>
            </a:r>
            <a:r>
              <a:rPr lang="en"/>
              <a:t>axolotls</a:t>
            </a:r>
            <a:r>
              <a:rPr lang="en"/>
              <a:t> look like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They have a dark colored with greenish mottling and some have a silverish highlights with a flat body with a big head and adorable face!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50250"/>
            <a:ext cx="9097574" cy="319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</a:t>
            </a:r>
            <a:r>
              <a:rPr lang="en"/>
              <a:t>axolotlss</a:t>
            </a:r>
            <a:r>
              <a:rPr lang="en"/>
              <a:t> a fish or lizard?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They are neither! </a:t>
            </a:r>
            <a:r>
              <a:rPr lang="en"/>
              <a:t>They</a:t>
            </a:r>
            <a:r>
              <a:rPr lang="en"/>
              <a:t> are a type of mexican salamander that originated in lakes </a:t>
            </a:r>
            <a:r>
              <a:rPr lang="en"/>
              <a:t>Xochimilco</a:t>
            </a:r>
            <a:r>
              <a:rPr lang="en"/>
              <a:t> and Challco.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21650"/>
            <a:ext cx="9144000" cy="332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type of food do </a:t>
            </a:r>
            <a:r>
              <a:rPr lang="en"/>
              <a:t>axolotls</a:t>
            </a:r>
            <a:r>
              <a:rPr lang="en"/>
              <a:t> eat? 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They eat most food that fit in there mouth such as smaller fish, worms, insects, and even smaller salamanders.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10950"/>
            <a:ext cx="3210527" cy="333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0525" y="1810950"/>
            <a:ext cx="2961674" cy="333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2325" y="1510900"/>
            <a:ext cx="2961674" cy="363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</a:t>
            </a:r>
            <a:r>
              <a:rPr lang="en"/>
              <a:t>axolotls</a:t>
            </a:r>
            <a:r>
              <a:rPr lang="en"/>
              <a:t> need drink’s?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203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Yes! They need bottled water Because of the minerals, sodium chloride, potassium chloride, and other things!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650" y="1757350"/>
            <a:ext cx="8036700" cy="33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long do </a:t>
            </a:r>
            <a:r>
              <a:rPr lang="en"/>
              <a:t>axolotls</a:t>
            </a:r>
            <a:r>
              <a:rPr lang="en"/>
              <a:t> live?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They live an </a:t>
            </a:r>
            <a:r>
              <a:rPr lang="en"/>
              <a:t>average</a:t>
            </a:r>
            <a:r>
              <a:rPr lang="en"/>
              <a:t> for 5-6 years but some live </a:t>
            </a:r>
            <a:r>
              <a:rPr lang="en"/>
              <a:t>up</a:t>
            </a:r>
            <a:r>
              <a:rPr lang="en"/>
              <a:t> to 17 years !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" y="1864521"/>
            <a:ext cx="8572500" cy="315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an axolotls get illnesses?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Yes they can get stressed and then succumb to a disease mainly because of the owner not knowing its needs.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6125" y="1510900"/>
            <a:ext cx="5907876" cy="363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all axolotl’s a transparent pink color?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No! Those are albino </a:t>
            </a:r>
            <a:r>
              <a:rPr lang="en"/>
              <a:t>axolotls</a:t>
            </a:r>
            <a:r>
              <a:rPr lang="en"/>
              <a:t>, they are quite rare to find but the most common to see in pictures if you look up Axolotl’s.</a:t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1918100"/>
            <a:ext cx="7715251" cy="32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