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9b3795490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9b3795490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0b157c3e1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0b157c3e1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0b157c3e1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0b157c3e1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Creature Project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Your Name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599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000">
        <p14:prism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0000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