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Lobster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font" Target="fonts/Lobs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c530fa66b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c530fa66b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918272b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918272b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918272ba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918272ba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918272ba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918272ba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918272ba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918272ba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c530fa66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c530fa66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c530fa66b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c530fa66b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c530fa66b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c530fa66b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c530fa66b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0c530fa66b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-1" y="2500200"/>
            <a:ext cx="6407400" cy="185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Creature Project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0" y="4350900"/>
            <a:ext cx="5614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By Elijah Ramos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Grizzly bears </a:t>
            </a: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food chain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Grizzly bears eat anything they can find such as In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What is your creature!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 chose the Grizzly bear because their like big teddy bears.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What is the </a:t>
            </a: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lifespan</a:t>
            </a: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for your creature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 grizzly bear lifespan is between 20-25 years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27077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Interesting facts about the Grizzly bear!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</a:t>
            </a:r>
            <a:r>
              <a:rPr lang="en">
                <a:solidFill>
                  <a:schemeClr val="lt1"/>
                </a:solidFill>
              </a:rPr>
              <a:t>.  Climate changes can lead to grizzly bears to change their diets.                           2.  Grizzly bears love to eat moths and more insects.                                           </a:t>
            </a:r>
            <a:r>
              <a:rPr lang="en">
                <a:solidFill>
                  <a:schemeClr val="lt1"/>
                </a:solidFill>
              </a:rPr>
              <a:t>3.  The hump on a grizzly bears back is a huge </a:t>
            </a:r>
            <a:r>
              <a:rPr lang="en">
                <a:solidFill>
                  <a:schemeClr val="lt1"/>
                </a:solidFill>
              </a:rPr>
              <a:t>muscle.                                       </a:t>
            </a:r>
            <a:r>
              <a:rPr lang="en">
                <a:solidFill>
                  <a:schemeClr val="lt1"/>
                </a:solidFill>
              </a:rPr>
              <a:t>4.  </a:t>
            </a:r>
            <a:r>
              <a:rPr lang="en">
                <a:solidFill>
                  <a:schemeClr val="lt1"/>
                </a:solidFill>
              </a:rPr>
              <a:t>They'll</a:t>
            </a:r>
            <a:r>
              <a:rPr lang="en">
                <a:solidFill>
                  <a:schemeClr val="lt1"/>
                </a:solidFill>
              </a:rPr>
              <a:t> eat other bears.                                                                                   5.  Grizzly bears front claws can be longer </a:t>
            </a:r>
            <a:r>
              <a:rPr lang="en">
                <a:solidFill>
                  <a:schemeClr val="lt1"/>
                </a:solidFill>
              </a:rPr>
              <a:t>than</a:t>
            </a:r>
            <a:r>
              <a:rPr lang="en">
                <a:solidFill>
                  <a:schemeClr val="lt1"/>
                </a:solidFill>
              </a:rPr>
              <a:t> a </a:t>
            </a:r>
            <a:r>
              <a:rPr lang="en">
                <a:solidFill>
                  <a:schemeClr val="lt1"/>
                </a:solidFill>
              </a:rPr>
              <a:t>human's</a:t>
            </a:r>
            <a:r>
              <a:rPr lang="en">
                <a:solidFill>
                  <a:schemeClr val="lt1"/>
                </a:solidFill>
              </a:rPr>
              <a:t> finger.                         6.  Grizzly bears are actually really scared of humans.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7.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8.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Where grizzly bears come from!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Today grizzly bears are found in many places such as Alaska, </a:t>
            </a: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Washington and possibly South colorado. They range from alaska to mexico and mississippi river system. </a:t>
            </a: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What </a:t>
            </a: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ecosystem</a:t>
            </a: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do they live in?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Grizzly</a:t>
            </a: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bears have many ecosystems such as WoodLands, Forests, Meadows and more. Grizzly bears like the forests to have lower populations (Moose,Deers). 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Do Grizzly bears have predators?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Well Grizzly bears do have predators. Humans are one of them for hunting and skinning the bears for their amazing fluffy hair, Cougars is another predator also a very fearless animal.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How much does a grizzly bear weight and h0w tall?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Grizzly bears weighing up to 800 lbs (363 kilograms) and the average size of a grizzly bear is 3.3 ft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Are Males and Female grizzly bears the same?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 male grizzly bear is much bigger </a:t>
            </a: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than</a:t>
            </a: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a female, The average male grizzly bear can grow up to 3.6-4.6 ft on the other side of the grizzly family is females growing up to be 3-3.8 ft. </a:t>
            </a:r>
            <a:endParaRPr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