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9153df59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9153df59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9153df59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9153df59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9153df59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09153df59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9153df59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9153df59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b3795490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b379549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9153df5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9153df5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9153df59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9153df59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9153df59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9153df59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9153df59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9153df59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9153df59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9153df59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9153df59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9153df59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9153df59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9153df59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9153df59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09153df59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Creature Project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63050" y="28584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0000"/>
                </a:solidFill>
              </a:rPr>
              <a:t>The Sierra Nevada red fox</a:t>
            </a:r>
            <a:endParaRPr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Frank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What does your creature look like, how much does it weigh, and how tall is it?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109" name="Google Shape;109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The Sierra Nevada red fox has a small, slender body and legs; long, pointed ears; an elongated snout; and a long, white-tipped tail. It is typically smaller than lowland red fox subspecies, with </a:t>
            </a:r>
            <a:r>
              <a:rPr b="1" lang="en" sz="12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males weighing up to 9.2 pounds and measuring up to 3.4 feet long and females up to 7.7 pounds and 3.2 feet</a:t>
            </a:r>
            <a:r>
              <a:rPr lang="en" sz="12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ctrTitle"/>
          </p:nvPr>
        </p:nvSpPr>
        <p:spPr>
          <a:xfrm>
            <a:off x="0" y="237600"/>
            <a:ext cx="9144000" cy="255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</a:rPr>
              <a:t>Do males and females of your creature weigh the same and are the same size?</a:t>
            </a:r>
            <a:endParaRPr>
              <a:solidFill>
                <a:srgbClr val="BF9000"/>
              </a:solidFill>
            </a:endParaRPr>
          </a:p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C0000"/>
                </a:solidFill>
                <a:highlight>
                  <a:schemeClr val="lt2"/>
                </a:highlight>
                <a:latin typeface="Roboto"/>
                <a:ea typeface="Roboto"/>
                <a:cs typeface="Roboto"/>
                <a:sym typeface="Roboto"/>
              </a:rPr>
              <a:t>The Sierra Nevada red fox has a small, slender body and legs; long, pointed ears; an elongated snout; and a long, white-tipped tail. It is typically smaller than lowland red fox subspecies, with </a:t>
            </a:r>
            <a:r>
              <a:rPr b="1" lang="en" sz="1200">
                <a:solidFill>
                  <a:srgbClr val="CC0000"/>
                </a:solidFill>
                <a:highlight>
                  <a:schemeClr val="lt2"/>
                </a:highlight>
                <a:latin typeface="Roboto"/>
                <a:ea typeface="Roboto"/>
                <a:cs typeface="Roboto"/>
                <a:sym typeface="Roboto"/>
              </a:rPr>
              <a:t>males weighing up to 9.2 pounds and measuring up to 3.4 feet long and females up to 7.7 pounds and 3.2 feet</a:t>
            </a:r>
            <a:r>
              <a:rPr lang="en" sz="1200">
                <a:solidFill>
                  <a:srgbClr val="CC0000"/>
                </a:solidFill>
                <a:highlight>
                  <a:schemeClr val="lt2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solidFill>
                <a:srgbClr val="CC0000"/>
              </a:solidFill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The history of where my creature is from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12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RANGE: The Sierra Nevada red fox historically ranged from </a:t>
            </a:r>
            <a:r>
              <a:rPr b="1" lang="en" sz="12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Tulare Country northward through California's Sierra Nevada Mountains and the Cascade Mountains</a:t>
            </a:r>
            <a:r>
              <a:rPr lang="en" sz="12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of Northern California and Oregon. ... Mating and den construction occur in January and February; the fox is believed to be monogamous</a:t>
            </a: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What ecosystem do they live in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311700" y="28543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HABITAT: The Sierra Nevada red fox lives in a wide range of </a:t>
            </a:r>
            <a:r>
              <a:rPr b="1"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remote, high-elevation alpine and subalpine habitats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, including meadows; dense, mature forest; talus; and fell fields.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B26B"/>
                </a:solidFill>
              </a:rPr>
              <a:t>What is it like in their ecosystem?</a:t>
            </a:r>
            <a:endParaRPr>
              <a:solidFill>
                <a:srgbClr val="F6B26B"/>
              </a:solidFill>
            </a:endParaRPr>
          </a:p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The Sierra Nevada mountains are within the </a:t>
            </a:r>
            <a:r>
              <a:rPr b="1" lang="en" sz="105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temperate coniferous forest biome</a:t>
            </a:r>
            <a:r>
              <a:rPr lang="en" sz="105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. The Sierra Nevada also includes different vegetation zones, from montane forests to subalpine and alpine zones all determined by elevation. Ecosystems are dynamic and continually changing through time.</a:t>
            </a:r>
            <a:endParaRPr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D7E6B"/>
                </a:solidFill>
              </a:rPr>
              <a:t>What type of consumer is your creature?</a:t>
            </a:r>
            <a:endParaRPr>
              <a:solidFill>
                <a:srgbClr val="DD7E6B"/>
              </a:solidFill>
            </a:endParaRPr>
          </a:p>
        </p:txBody>
      </p:sp>
      <p:sp>
        <p:nvSpPr>
          <p:cNvPr id="79" name="Google Shape;79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CE5CD"/>
                </a:solidFill>
                <a:latin typeface="Roboto"/>
                <a:ea typeface="Roboto"/>
                <a:cs typeface="Roboto"/>
                <a:sym typeface="Roboto"/>
              </a:rPr>
              <a:t>At home in elevations above 6,000 feet, Sierra Nevada red foxes live amongst red fir, lodgepole pines, and alpine fell-fields. As members of the dog family, they </a:t>
            </a:r>
            <a:r>
              <a:rPr b="1" lang="en" sz="1100">
                <a:solidFill>
                  <a:srgbClr val="FCE5CD"/>
                </a:solidFill>
                <a:latin typeface="Roboto"/>
                <a:ea typeface="Roboto"/>
                <a:cs typeface="Roboto"/>
                <a:sym typeface="Roboto"/>
              </a:rPr>
              <a:t>are carnivores and prey upon mice, squirrels, hares, and gophers</a:t>
            </a:r>
            <a:r>
              <a:rPr lang="en" sz="1100">
                <a:solidFill>
                  <a:srgbClr val="FCE5CD"/>
                </a:solidFill>
                <a:latin typeface="Roboto"/>
                <a:ea typeface="Roboto"/>
                <a:cs typeface="Roboto"/>
                <a:sym typeface="Roboto"/>
              </a:rPr>
              <a:t>, but also eat manzanita berries.</a:t>
            </a:r>
            <a:endParaRPr>
              <a:solidFill>
                <a:srgbClr val="FCE5C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</a:rPr>
              <a:t>Based on question 5, what specific foods does your creature typically eat?</a:t>
            </a:r>
            <a:endParaRPr>
              <a:solidFill>
                <a:srgbClr val="BF9000"/>
              </a:solidFill>
            </a:endParaRPr>
          </a:p>
        </p:txBody>
      </p:sp>
      <p:sp>
        <p:nvSpPr>
          <p:cNvPr id="85" name="Google Shape;85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CE5CD"/>
                </a:solidFill>
                <a:latin typeface="Roboto"/>
                <a:ea typeface="Roboto"/>
                <a:cs typeface="Roboto"/>
                <a:sym typeface="Roboto"/>
              </a:rPr>
              <a:t>As members of the dog family, they </a:t>
            </a:r>
            <a:r>
              <a:rPr b="1" lang="en" sz="1100">
                <a:solidFill>
                  <a:srgbClr val="FCE5CD"/>
                </a:solidFill>
                <a:latin typeface="Roboto"/>
                <a:ea typeface="Roboto"/>
                <a:cs typeface="Roboto"/>
                <a:sym typeface="Roboto"/>
              </a:rPr>
              <a:t>are carnivores and prey upon mice, squirrels, hares, and gophers</a:t>
            </a:r>
            <a:r>
              <a:rPr lang="en" sz="1100">
                <a:solidFill>
                  <a:srgbClr val="FCE5CD"/>
                </a:solidFill>
                <a:latin typeface="Roboto"/>
                <a:ea typeface="Roboto"/>
                <a:cs typeface="Roboto"/>
                <a:sym typeface="Roboto"/>
              </a:rPr>
              <a:t>, but also eat manzanita berries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Does your creature have any predators?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91" name="Google Shape;91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Predators such </a:t>
            </a:r>
            <a:r>
              <a:rPr b="1" lang="en" sz="12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as coyotes and mountain lions</a:t>
            </a:r>
            <a:r>
              <a:rPr lang="en" sz="12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compete with the fox for prey. Snowshoe hares and Douglas squirrels are important food sources. Non-native red foxes pose a potential threat: Interbreeding could reduce the Sierra Nevada red fox subspecies' genetic diversity and ability to reproduce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Does your creature have any specific adaptions to help it survive?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103" name="Google Shape;103;p21"/>
          <p:cNvSpPr txBox="1"/>
          <p:nvPr>
            <p:ph idx="1" type="subTitle"/>
          </p:nvPr>
        </p:nvSpPr>
        <p:spPr>
          <a:xfrm>
            <a:off x="362225" y="36662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FF0000"/>
                </a:solidFill>
                <a:highlight>
                  <a:srgbClr val="FCE5CD"/>
                </a:highlight>
                <a:latin typeface="Roboto"/>
                <a:ea typeface="Roboto"/>
                <a:cs typeface="Roboto"/>
                <a:sym typeface="Roboto"/>
              </a:rPr>
              <a:t>Foxes have excellent senses of eyesight, hearing, and smell.</a:t>
            </a:r>
            <a:endParaRPr sz="1200">
              <a:solidFill>
                <a:srgbClr val="FF0000"/>
              </a:solidFill>
              <a:highlight>
                <a:srgbClr val="FCE5CD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FF0000"/>
                </a:solidFill>
                <a:highlight>
                  <a:srgbClr val="FCE5CD"/>
                </a:highlight>
                <a:latin typeface="Roboto"/>
                <a:ea typeface="Roboto"/>
                <a:cs typeface="Roboto"/>
                <a:sym typeface="Roboto"/>
              </a:rPr>
              <a:t>Their sharp, pointed teeth are typical to carnivores and help them to tear through meat.</a:t>
            </a:r>
            <a:endParaRPr sz="1200">
              <a:solidFill>
                <a:srgbClr val="FF0000"/>
              </a:solidFill>
              <a:highlight>
                <a:srgbClr val="FCE5CD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FF0000"/>
                </a:solidFill>
                <a:highlight>
                  <a:srgbClr val="FCE5CD"/>
                </a:highlight>
                <a:latin typeface="Roboto"/>
                <a:ea typeface="Roboto"/>
                <a:cs typeface="Roboto"/>
                <a:sym typeface="Roboto"/>
              </a:rPr>
              <a:t>The colors of the fox's fur blend in with its surroundings and allow it to camouflage well.</a:t>
            </a:r>
            <a:endParaRPr sz="1200">
              <a:solidFill>
                <a:srgbClr val="FF0000"/>
              </a:solidFill>
              <a:highlight>
                <a:srgbClr val="FCE5CD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61C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