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b3795490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b379549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1b94901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1b94901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1b949018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1b949018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1b949018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1b949018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1b949018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1b949018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132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Short-tailed Stingray.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</a:t>
            </a:r>
            <a:r>
              <a:rPr lang="en">
                <a:solidFill>
                  <a:schemeClr val="dk1"/>
                </a:solidFill>
              </a:rPr>
              <a:t>Jace Robinson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are Stingrays from?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94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Short-tailed Stingrays are found in seas almost everywhere.Commonly found in Austrailia, Stingrays are also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presumed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 to be harmless or are they.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Habitats.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 Short-tailed </a:t>
            </a:r>
            <a:r>
              <a:rPr lang="en">
                <a:solidFill>
                  <a:schemeClr val="dk1"/>
                </a:solidFill>
              </a:rPr>
              <a:t>Stingrays are commonly found everywhere, Around the world in the seas in Salt water rivers, everywhere.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Ecosystem.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r>
              <a:rPr lang="en">
                <a:solidFill>
                  <a:schemeClr val="dk1"/>
                </a:solidFill>
              </a:rPr>
              <a:t>n a Stingrays ecosystem it is usually cold. The ocean is typically cold unless it’s the summer and you’re in mexico.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average </a:t>
            </a:r>
            <a:r>
              <a:rPr lang="en">
                <a:solidFill>
                  <a:schemeClr val="dk1"/>
                </a:solidFill>
              </a:rPr>
              <a:t>temperature</a:t>
            </a:r>
            <a:r>
              <a:rPr lang="en">
                <a:solidFill>
                  <a:schemeClr val="dk1"/>
                </a:solidFill>
              </a:rPr>
              <a:t> of the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Ocean is around 60 degrees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fahrenheit</a:t>
            </a:r>
            <a:r>
              <a:rPr lang="en">
                <a:solidFill>
                  <a:schemeClr val="dk1"/>
                </a:solidFill>
              </a:rPr>
              <a:t>.Depending on the time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Of day it is Raining,Sunny,Cloudy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And Stormy.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275" y="1625800"/>
            <a:ext cx="4973026" cy="29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cunsumers 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