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92692fe54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92692fe5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92692fe54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92692fe5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Title… Do male and female giraffes weigh the same, and are they the same size?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92692fe5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92692fe5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92692fe5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92692fe5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Please use bullet points or numbers.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92692fe54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92692fe54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b3795490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b379549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The text is hard to read change the font color.   Delete everything after Eurasia, duplicate into.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92692fe5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92692fe5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92692fe5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92692fe5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…shrubs but also to dry to be called woodlands.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92692fe5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092692fe5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92692fe5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092692fe5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Duplicate information…. State that giraffes really love Acacia leaves. 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92692fe5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92692fe5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The text of the title is hard to read against the background.  …Yes, giraffes do have predators they are lions, …….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92692fe5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92692fe5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92692fe5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92692fe5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Background Color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Title (or write the question)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Include Transitions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0 Answering question using complete sentences (multiple sentences if needed to fully explain your answer)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 Accuracy of information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dk2"/>
                </a:highlight>
              </a:rPr>
              <a:t>Their very long…</a:t>
            </a:r>
            <a:endParaRPr>
              <a:solidFill>
                <a:schemeClr val="dk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The Giraffe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Keithen McConnell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0"/>
            <a:ext cx="8520600" cy="8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How much does a giraffe weigh? How tall is the giraffe? What does the giraffe even look like?</a:t>
            </a:r>
            <a:endParaRPr b="1" sz="2000"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932700"/>
            <a:ext cx="8520600" cy="36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highlight>
                  <a:schemeClr val="lt1"/>
                </a:highlight>
              </a:rPr>
              <a:t>Giraffes typically weigh 4,200 pounds. They </a:t>
            </a:r>
            <a:r>
              <a:rPr lang="en">
                <a:highlight>
                  <a:schemeClr val="lt1"/>
                </a:highlight>
              </a:rPr>
              <a:t>usually</a:t>
            </a:r>
            <a:r>
              <a:rPr lang="en">
                <a:highlight>
                  <a:schemeClr val="lt1"/>
                </a:highlight>
              </a:rPr>
              <a:t> grow up to 16 - 18 feet tall. Giraffes have very long necks, four very skinny legs, and have a spotted coat.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6666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17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Do male and female giraffes weigh the same? And, a</a:t>
            </a:r>
            <a:r>
              <a:rPr lang="en" sz="2100"/>
              <a:t>re they the same size?</a:t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highlight>
                  <a:schemeClr val="lt1"/>
                </a:highlight>
              </a:rPr>
              <a:t>No, male giraffes tend to weigh more and are taller than the female.</a:t>
            </a:r>
            <a:endParaRPr>
              <a:highlight>
                <a:schemeClr val="lt1"/>
              </a:highlight>
            </a:endParaRPr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5500" y="1577775"/>
            <a:ext cx="2724900" cy="356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lifespan of a giraffe?</a:t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Giraffes</a:t>
            </a:r>
            <a:r>
              <a:rPr lang="en"/>
              <a:t> tend to live up to 26 years in the wild.</a:t>
            </a:r>
            <a:endParaRPr/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9480" y="1152475"/>
            <a:ext cx="2984521" cy="3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                 </a:t>
            </a:r>
            <a:r>
              <a:rPr b="1" lang="en"/>
              <a:t>Fun Facts About the Giraffe</a:t>
            </a:r>
            <a:endParaRPr b="1"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11700" y="1152475"/>
            <a:ext cx="8740800" cy="39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Did you know that a g</a:t>
            </a:r>
            <a:r>
              <a:rPr lang="en">
                <a:highlight>
                  <a:schemeClr val="lt1"/>
                </a:highlight>
              </a:rPr>
              <a:t>iraffe's</a:t>
            </a:r>
            <a:r>
              <a:rPr lang="en">
                <a:highlight>
                  <a:schemeClr val="lt1"/>
                </a:highlight>
              </a:rPr>
              <a:t> heart is 2 feet long and weighs 25 pounds? 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Giraffes </a:t>
            </a:r>
            <a:r>
              <a:rPr lang="en">
                <a:highlight>
                  <a:schemeClr val="lt1"/>
                </a:highlight>
              </a:rPr>
              <a:t>are the</a:t>
            </a:r>
            <a:r>
              <a:rPr lang="en">
                <a:highlight>
                  <a:schemeClr val="lt1"/>
                </a:highlight>
              </a:rPr>
              <a:t> </a:t>
            </a:r>
            <a:r>
              <a:rPr lang="en">
                <a:highlight>
                  <a:schemeClr val="lt1"/>
                </a:highlight>
              </a:rPr>
              <a:t>tallest</a:t>
            </a:r>
            <a:r>
              <a:rPr lang="en">
                <a:highlight>
                  <a:schemeClr val="lt1"/>
                </a:highlight>
              </a:rPr>
              <a:t> mammals on earth. 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Giraffes sleep and give birth all while standing up. 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A </a:t>
            </a:r>
            <a:r>
              <a:rPr lang="en">
                <a:highlight>
                  <a:schemeClr val="lt1"/>
                </a:highlight>
              </a:rPr>
              <a:t>newborn</a:t>
            </a:r>
            <a:r>
              <a:rPr lang="en">
                <a:highlight>
                  <a:schemeClr val="lt1"/>
                </a:highlight>
              </a:rPr>
              <a:t> giraffe can start walking after about an hour. 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No two individual g</a:t>
            </a:r>
            <a:r>
              <a:rPr lang="en">
                <a:highlight>
                  <a:schemeClr val="lt1"/>
                </a:highlight>
              </a:rPr>
              <a:t>iraffes</a:t>
            </a:r>
            <a:r>
              <a:rPr lang="en">
                <a:highlight>
                  <a:schemeClr val="lt1"/>
                </a:highlight>
              </a:rPr>
              <a:t> have the exact same spots. 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The average length of a giraffes tongue is about 20 inches. 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Giraffes have the same number of bones in </a:t>
            </a:r>
            <a:r>
              <a:rPr lang="en">
                <a:highlight>
                  <a:schemeClr val="lt1"/>
                </a:highlight>
              </a:rPr>
              <a:t>their</a:t>
            </a:r>
            <a:r>
              <a:rPr lang="en">
                <a:highlight>
                  <a:schemeClr val="lt1"/>
                </a:highlight>
              </a:rPr>
              <a:t> necks as humans. 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Giraffes only need about 4 hours of sleep.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2124" y="1687075"/>
            <a:ext cx="3131880" cy="21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Sources 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FFFFFF"/>
                </a:highlight>
              </a:rPr>
              <a:t>discoverwildlife.com 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FFFFFF"/>
                </a:highlight>
              </a:rPr>
              <a:t>b</a:t>
            </a:r>
            <a:r>
              <a:rPr lang="en">
                <a:highlight>
                  <a:srgbClr val="FFFFFF"/>
                </a:highlight>
              </a:rPr>
              <a:t>iologicaldiversity.org 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FFFFFF"/>
                </a:highlight>
              </a:rPr>
              <a:t>animalcorner.org 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FFFFFF"/>
                </a:highlight>
              </a:rPr>
              <a:t>lisbdnet.com 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FFFFFF"/>
                </a:highlight>
              </a:rPr>
              <a:t>g</a:t>
            </a:r>
            <a:r>
              <a:rPr lang="en">
                <a:highlight>
                  <a:srgbClr val="FFFFFF"/>
                </a:highlight>
              </a:rPr>
              <a:t>iraffe</a:t>
            </a:r>
            <a:r>
              <a:rPr lang="en">
                <a:highlight>
                  <a:srgbClr val="FFFFFF"/>
                </a:highlight>
              </a:rPr>
              <a:t>conservation.org 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FFFFFF"/>
                </a:highlight>
              </a:rPr>
              <a:t>awf.org 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FFFFFF"/>
                </a:highlight>
              </a:rPr>
              <a:t>veeriku.tartu.ee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FFFFFF"/>
                </a:highlight>
              </a:rPr>
              <a:t>dosomething.orh 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FFFFFF"/>
                </a:highlight>
              </a:rPr>
              <a:t>pbs.org 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FFFFFF"/>
                </a:highlight>
              </a:rPr>
              <a:t>britannica.com 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>
                <a:highlight>
                  <a:srgbClr val="FFFFFF"/>
                </a:highlight>
              </a:rPr>
              <a:t>funkidslive.com </a:t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did the giraffe originate from?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giraffe surprisingly originated from Eurasia. They say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 giraffe probably came from </a:t>
            </a:r>
            <a:r>
              <a:rPr lang="en"/>
              <a:t>temperate</a:t>
            </a:r>
            <a:r>
              <a:rPr lang="en"/>
              <a:t> Eurasia.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0051" y="1138425"/>
            <a:ext cx="255787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:pu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ecosystems do they live in?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66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 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highlight>
                  <a:schemeClr val="lt1"/>
                </a:highlight>
              </a:rPr>
              <a:t>Giraffes live in the semi arid savannah and savannah woodlands in Africa. 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 like in the ecosystem?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climate is a bit of both.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It’s wet enough for a couple of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trees and shrubs but to dry for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woodlands. In the dry season, </a:t>
            </a:r>
            <a:r>
              <a:rPr lang="en">
                <a:solidFill>
                  <a:schemeClr val="dk1"/>
                </a:solidFill>
              </a:rPr>
              <a:t>it's</a:t>
            </a:r>
            <a:r>
              <a:rPr lang="en">
                <a:solidFill>
                  <a:schemeClr val="dk1"/>
                </a:solidFill>
              </a:rPr>
              <a:t> about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70 degrees, and the rainy season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is about 80 degrees.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5" y="1757101"/>
            <a:ext cx="4218226" cy="2811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type of consumer is a Giraffe?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Giraffes are </a:t>
            </a:r>
            <a:r>
              <a:rPr lang="en">
                <a:solidFill>
                  <a:schemeClr val="dk1"/>
                </a:solidFill>
              </a:rPr>
              <a:t>herbivores,</a:t>
            </a:r>
            <a:r>
              <a:rPr lang="en">
                <a:solidFill>
                  <a:schemeClr val="dk1"/>
                </a:solidFill>
              </a:rPr>
              <a:t> so they like to only eat plants.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5525" y="2167125"/>
            <a:ext cx="3808475" cy="29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specific type of plants do g</a:t>
            </a:r>
            <a:r>
              <a:rPr lang="en"/>
              <a:t>iraffes</a:t>
            </a:r>
            <a:r>
              <a:rPr lang="en"/>
              <a:t> eat?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They </a:t>
            </a:r>
            <a:r>
              <a:rPr lang="en"/>
              <a:t>typically</a:t>
            </a:r>
            <a:r>
              <a:rPr lang="en"/>
              <a:t> eat </a:t>
            </a:r>
            <a:r>
              <a:rPr lang="en"/>
              <a:t>leaves</a:t>
            </a:r>
            <a:r>
              <a:rPr lang="en"/>
              <a:t> and buds on trees and shrubs.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the giraffe have any </a:t>
            </a:r>
            <a:r>
              <a:rPr lang="en"/>
              <a:t>predators?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174550" y="10839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highlight>
                  <a:schemeClr val="lt1"/>
                </a:highlight>
              </a:rPr>
              <a:t>Yes, the giraffe does have </a:t>
            </a:r>
            <a:r>
              <a:rPr lang="en">
                <a:highlight>
                  <a:schemeClr val="lt1"/>
                </a:highlight>
              </a:rPr>
              <a:t>predators, and those are lions, leopards, and hyenas.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pus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The Food Chain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                   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800" y="1728225"/>
            <a:ext cx="8242501" cy="284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flip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Did the giraffe develop any specific adaptations to help it survive?</a:t>
            </a:r>
            <a:endParaRPr sz="2200"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Yes, they did! There very long necks help them feed at very high levels in the treetops. It also helps them to spot predators. They also can go weeks without water.</a:t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7150" y="2205550"/>
            <a:ext cx="4411975" cy="293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