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f2b837183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f2b837183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0f2b837183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0f2b837183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0f2b837183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0f2b837183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0f2b837183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0f2b837183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1C45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Big brown bat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077" y="3543926"/>
            <a:ext cx="2136525" cy="142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58441" y="3366725"/>
            <a:ext cx="2273865" cy="1516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99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The big brown rat </a:t>
            </a:r>
            <a:r>
              <a:rPr lang="en" sz="2400"/>
              <a:t>travels</a:t>
            </a:r>
            <a:r>
              <a:rPr lang="en" sz="2400"/>
              <a:t> very often from </a:t>
            </a:r>
            <a:r>
              <a:rPr lang="en" sz="2400"/>
              <a:t>mexico</a:t>
            </a:r>
            <a:r>
              <a:rPr lang="en" sz="2400"/>
              <a:t> to desserts forest </a:t>
            </a:r>
            <a:r>
              <a:rPr lang="en" sz="2400"/>
              <a:t>mountains</a:t>
            </a:r>
            <a:r>
              <a:rPr lang="en" sz="2400"/>
              <a:t> cities but where they range from the most is canada </a:t>
            </a:r>
            <a:endParaRPr sz="2400"/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history behind big brown rats </a:t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500" y="3663675"/>
            <a:ext cx="2104925" cy="118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54674" y="3786977"/>
            <a:ext cx="2480301" cy="120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75098" y="3626725"/>
            <a:ext cx="2141151" cy="1428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