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0c50d24f1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0c50d24f1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German shepherd…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All sentences begin with a capital letter and end with punctuation.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c50d24f1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c50d24f1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….weigh the same, and do they…. Height?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Please be more specific in the ways they differ.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c50d24f1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0c50d24f1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German shepherd….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c50d24f1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0c50d24f1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On the first line say.. German Shepherd Dogs (GSD) will…  this will make it ok to use GSD.  Please make #7 have the same font and style as the rest..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All sentences begin with a capital letter and end with punctuatio</a:t>
            </a:r>
            <a:r>
              <a:rPr lang="en">
                <a:solidFill>
                  <a:schemeClr val="dk1"/>
                </a:solidFill>
              </a:rPr>
              <a:t>n.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c50d24f1c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0c50d24f1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9b3795490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9b3795490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eb4811a5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eb4811a5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, but enjoy living indoors….           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eb4811a5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0eb4811a5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…like their temperature..     Seems kind of a low temperature for them,, or do you mean 30 deg C.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e7558af2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e7558af2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Title …….German shepherds?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Paragraph….  German shepherds are omnivores.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c50d24f1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c50d24f1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German shepherds….   .. have an appetite for beef, …….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c50d24f1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0c50d24f1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c50d24f1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c50d24f1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What is a typical…..German shepherds?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German shepherds definitely have a food chain.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c50d24f1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c50d24f1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What about their hearing, sense of smell, their ability to become attached to people?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Relationship Id="rId4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akc.org/expert-advice/news/most-popular-dog-breeds-full-ranking-list/" TargetMode="External"/><Relationship Id="rId4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gadvisorycouncil.com/how-long-do-german-shepherds-live/" TargetMode="External"/><Relationship Id="rId4" Type="http://schemas.openxmlformats.org/officeDocument/2006/relationships/hyperlink" Target="https://www.pawlicy.com/blog/german-shepherd-growth-and-weight-chart/" TargetMode="External"/><Relationship Id="rId5" Type="http://schemas.openxmlformats.org/officeDocument/2006/relationships/hyperlink" Target="https://www.geliebteshepherds.com/colors-of-a-german-shepherd-dog" TargetMode="External"/><Relationship Id="rId6" Type="http://schemas.openxmlformats.org/officeDocument/2006/relationships/hyperlink" Target="https://www.geliebteshepherds.com/colors-of-a-german-shepherd-dog" TargetMode="External"/><Relationship Id="rId7" Type="http://schemas.openxmlformats.org/officeDocument/2006/relationships/hyperlink" Target="https://www.geliebteshepherds.com/colors-of-a-german-shepherd-do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g"/><Relationship Id="rId4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315100"/>
            <a:ext cx="8520600" cy="112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German </a:t>
            </a:r>
            <a:r>
              <a:rPr lang="en"/>
              <a:t>shepherd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9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a german shepherd look like, how much does it weigh, and how tall is it?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369625"/>
            <a:ext cx="8520600" cy="31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Color- black with a little gold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Weight - males </a:t>
            </a:r>
            <a:r>
              <a:rPr lang="en">
                <a:solidFill>
                  <a:schemeClr val="dk1"/>
                </a:solidFill>
              </a:rPr>
              <a:t>weigh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around</a:t>
            </a:r>
            <a:r>
              <a:rPr lang="en">
                <a:solidFill>
                  <a:schemeClr val="dk1"/>
                </a:solidFill>
              </a:rPr>
              <a:t> 66 to 88 and </a:t>
            </a:r>
            <a:r>
              <a:rPr lang="en">
                <a:solidFill>
                  <a:schemeClr val="dk1"/>
                </a:solidFill>
              </a:rPr>
              <a:t>female</a:t>
            </a:r>
            <a:r>
              <a:rPr lang="en">
                <a:solidFill>
                  <a:schemeClr val="dk1"/>
                </a:solidFill>
              </a:rPr>
              <a:t> weigh around 49 to 71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Height - The males </a:t>
            </a:r>
            <a:r>
              <a:rPr lang="en">
                <a:solidFill>
                  <a:schemeClr val="dk1"/>
                </a:solidFill>
              </a:rPr>
              <a:t>height</a:t>
            </a:r>
            <a:r>
              <a:rPr lang="en">
                <a:solidFill>
                  <a:schemeClr val="dk1"/>
                </a:solidFill>
              </a:rPr>
              <a:t> is about 24 to 26in, the females height is about 22 to 24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800" y="2715025"/>
            <a:ext cx="3835375" cy="223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2000" y="2715025"/>
            <a:ext cx="3249200" cy="223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11700" y="445025"/>
            <a:ext cx="8520600" cy="9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German Shepherds </a:t>
            </a:r>
            <a:r>
              <a:rPr lang="en"/>
              <a:t>females</a:t>
            </a:r>
            <a:r>
              <a:rPr lang="en"/>
              <a:t> and males </a:t>
            </a:r>
            <a:r>
              <a:rPr lang="en"/>
              <a:t>weigh</a:t>
            </a:r>
            <a:r>
              <a:rPr lang="en"/>
              <a:t> the sam and do they have the same height </a:t>
            </a:r>
            <a:endParaRPr/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311700" y="1388525"/>
            <a:ext cx="8520600" cy="31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No they both weigh </a:t>
            </a:r>
            <a:r>
              <a:rPr lang="en">
                <a:solidFill>
                  <a:schemeClr val="dk1"/>
                </a:solidFill>
              </a:rPr>
              <a:t>differently.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27950"/>
            <a:ext cx="2991076" cy="225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7875" y="2027950"/>
            <a:ext cx="3776949" cy="225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/>
              <a:t>hat is the lifespan of a german shepherd</a:t>
            </a:r>
            <a:endParaRPr/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The </a:t>
            </a:r>
            <a:r>
              <a:rPr lang="en">
                <a:solidFill>
                  <a:schemeClr val="dk1"/>
                </a:solidFill>
              </a:rPr>
              <a:t>lifespan</a:t>
            </a:r>
            <a:r>
              <a:rPr lang="en">
                <a:solidFill>
                  <a:schemeClr val="dk1"/>
                </a:solidFill>
              </a:rPr>
              <a:t> of a German shepherd is about 9-13 years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200" y="1961150"/>
            <a:ext cx="2970048" cy="264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6925" y="1961150"/>
            <a:ext cx="4723625" cy="260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are 8 facts about German shepherds!!</a:t>
            </a:r>
            <a:endParaRPr/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German Shepherds will explore everything with their noses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GSDs are incredibly smart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German Shepherd Dogs are protective of their loved ones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GSDs provide constant companionship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German Shepherds are known as a mouthy breed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German Shepherds shed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500">
                <a:solidFill>
                  <a:srgbClr val="007ACC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ranking of most popular dogs</a:t>
            </a:r>
            <a:r>
              <a:rPr lang="en" sz="1500">
                <a:solidFill>
                  <a:srgbClr val="222223"/>
                </a:solidFill>
                <a:highlight>
                  <a:srgbClr val="FFFFFF"/>
                </a:highlight>
              </a:rPr>
              <a:t>.   </a:t>
            </a:r>
            <a:endParaRPr sz="1500">
              <a:solidFill>
                <a:srgbClr val="222223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Powerful Bite.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2222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2222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BDC1C6"/>
              </a:solidFill>
              <a:highlight>
                <a:srgbClr val="202124"/>
              </a:highlight>
            </a:endParaRPr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450" y="2829525"/>
            <a:ext cx="3325374" cy="221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 </a:t>
            </a:r>
            <a:endParaRPr/>
          </a:p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https://dogadvisorycouncil.com › how-long-do-german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https://www.pawlicy.com › blog › german-shepherd-gr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  <a:uFill>
                <a:noFill/>
              </a:uFill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342900" lvl="0" marL="45720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https://www.geliebteshepherds.com › colors-of-a-germa</a:t>
            </a:r>
            <a:endParaRPr>
              <a:solidFill>
                <a:schemeClr val="dk1"/>
              </a:solidFill>
              <a:uFill>
                <a:noFill/>
              </a:uFill>
              <a:hlinkClick r:id="rId7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lnSpc>
                <a:spcPct val="158000"/>
              </a:lnSpc>
              <a:spcBef>
                <a:spcPts val="2300"/>
              </a:spcBef>
              <a:spcAft>
                <a:spcPts val="23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do german </a:t>
            </a:r>
            <a:r>
              <a:rPr lang="en"/>
              <a:t>shepherds</a:t>
            </a:r>
            <a:r>
              <a:rPr lang="en"/>
              <a:t> come from?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German </a:t>
            </a:r>
            <a:r>
              <a:rPr lang="en">
                <a:solidFill>
                  <a:schemeClr val="dk1"/>
                </a:solidFill>
              </a:rPr>
              <a:t>shepherds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usually</a:t>
            </a:r>
            <a:r>
              <a:rPr lang="en">
                <a:solidFill>
                  <a:schemeClr val="dk1"/>
                </a:solidFill>
              </a:rPr>
              <a:t> come from germany. 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400" y="1895500"/>
            <a:ext cx="2527350" cy="193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8960" y="1803238"/>
            <a:ext cx="2345256" cy="2114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ecosystem do German </a:t>
            </a:r>
            <a:r>
              <a:rPr lang="en"/>
              <a:t>Shepherds</a:t>
            </a:r>
            <a:r>
              <a:rPr lang="en"/>
              <a:t> live in?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The German Shepherd can live outdoors in cool or temperate climates, but also enjoy living indoors too.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88163"/>
            <a:ext cx="321945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2325" y="1906475"/>
            <a:ext cx="428625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German </a:t>
            </a:r>
            <a:r>
              <a:rPr lang="en"/>
              <a:t>shepherds</a:t>
            </a:r>
            <a:r>
              <a:rPr lang="en"/>
              <a:t> like as </a:t>
            </a:r>
            <a:r>
              <a:rPr lang="en"/>
              <a:t>temperature?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German shepherds like </a:t>
            </a:r>
            <a:r>
              <a:rPr lang="en">
                <a:solidFill>
                  <a:schemeClr val="dk1"/>
                </a:solidFill>
              </a:rPr>
              <a:t>their temperature</a:t>
            </a:r>
            <a:r>
              <a:rPr lang="en">
                <a:solidFill>
                  <a:schemeClr val="dk1"/>
                </a:solidFill>
              </a:rPr>
              <a:t> at the low 30c.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50" y="1816500"/>
            <a:ext cx="3707179" cy="233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1800" y="1816500"/>
            <a:ext cx="4642200" cy="23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 of </a:t>
            </a:r>
            <a:r>
              <a:rPr lang="en"/>
              <a:t>consumers</a:t>
            </a:r>
            <a:r>
              <a:rPr lang="en"/>
              <a:t> are german </a:t>
            </a:r>
            <a:r>
              <a:rPr lang="en"/>
              <a:t>shepherds</a:t>
            </a:r>
            <a:r>
              <a:rPr lang="en"/>
              <a:t>?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German S</a:t>
            </a:r>
            <a:r>
              <a:rPr lang="en">
                <a:solidFill>
                  <a:schemeClr val="dk1"/>
                </a:solidFill>
              </a:rPr>
              <a:t>hepherds</a:t>
            </a:r>
            <a:r>
              <a:rPr lang="en">
                <a:solidFill>
                  <a:schemeClr val="dk1"/>
                </a:solidFill>
              </a:rPr>
              <a:t> are Omnivores.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50" y="1625100"/>
            <a:ext cx="3521655" cy="2347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3513" y="1681938"/>
            <a:ext cx="1743075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food do German Shepherds eat?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German Shepards appetite is beef, lamb, and chicken.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6025" y="1746250"/>
            <a:ext cx="333375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8125" y="1934425"/>
            <a:ext cx="2857500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German Shepherds have any </a:t>
            </a:r>
            <a:r>
              <a:rPr lang="en"/>
              <a:t>predators?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German Shepherds do have predators they are lions, </a:t>
            </a:r>
            <a:r>
              <a:rPr lang="en">
                <a:solidFill>
                  <a:schemeClr val="dk1"/>
                </a:solidFill>
              </a:rPr>
              <a:t>coyotes, and bears.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650" y="1818025"/>
            <a:ext cx="2786476" cy="197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0350" y="1760750"/>
            <a:ext cx="3797976" cy="273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typical food chain for german shepherds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They do not have a food chain. Mr. Perez says this is ok.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850" y="1858700"/>
            <a:ext cx="3397601" cy="245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7100" y="1858700"/>
            <a:ext cx="3177727" cy="2459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</a:t>
            </a:r>
            <a:r>
              <a:rPr lang="en"/>
              <a:t>adaptations</a:t>
            </a:r>
            <a:r>
              <a:rPr lang="en"/>
              <a:t> do German Shepherds have?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German shepherds are </a:t>
            </a:r>
            <a:r>
              <a:rPr lang="en">
                <a:solidFill>
                  <a:schemeClr val="dk1"/>
                </a:solidFill>
              </a:rPr>
              <a:t>intelligent</a:t>
            </a:r>
            <a:r>
              <a:rPr lang="en">
                <a:solidFill>
                  <a:schemeClr val="dk1"/>
                </a:solidFill>
              </a:rPr>
              <a:t> and </a:t>
            </a:r>
            <a:r>
              <a:rPr lang="en">
                <a:solidFill>
                  <a:schemeClr val="dk1"/>
                </a:solidFill>
              </a:rPr>
              <a:t>hardworking</a:t>
            </a:r>
            <a:r>
              <a:rPr lang="en">
                <a:solidFill>
                  <a:schemeClr val="dk1"/>
                </a:solidFill>
              </a:rPr>
              <a:t> k9 dogs they also have great </a:t>
            </a:r>
            <a:r>
              <a:rPr lang="en">
                <a:solidFill>
                  <a:schemeClr val="dk1"/>
                </a:solidFill>
              </a:rPr>
              <a:t>hearing</a:t>
            </a:r>
            <a:r>
              <a:rPr lang="en">
                <a:solidFill>
                  <a:schemeClr val="dk1"/>
                </a:solidFill>
              </a:rPr>
              <a:t>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200" y="1908488"/>
            <a:ext cx="3510303" cy="2753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9625" y="1612750"/>
            <a:ext cx="4332375" cy="334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