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Comforta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Comfortaa-bold.fntdata"/><Relationship Id="rId10" Type="http://schemas.openxmlformats.org/officeDocument/2006/relationships/slide" Target="slides/slide5.xml"/><Relationship Id="rId21" Type="http://schemas.openxmlformats.org/officeDocument/2006/relationships/font" Target="fonts/Comforta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91c959aa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91c959aa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91c959aa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91c959aa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91c959aa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91c959aa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Giraffes Lifespan  since it is not a sentence but is the title.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91c959aa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091c959aa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Interesting Facts   since it is not a sentence but is the title.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91c959aa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091c959aa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scored extra slide.   Please put a period after water.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91c959aad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091c959aa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Please make them all hyperlinks or none of them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00f35a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c400f35a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Since the title is not a sentence capitalize Northern Giraffe.  If it were a sentence then it would be Northern giraffe.   Since the list is not specific places they can be lowercase. </a:t>
            </a:r>
            <a:endParaRPr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c400f35a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c400f35a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c400f35a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c400f35a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…it can reach the mid 80s.</a:t>
            </a:r>
            <a:endParaRPr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c39e3895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c39e3895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91c959aa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91c959aa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Which comes off on Acacia tree. Is not a complete sentence. </a:t>
            </a:r>
            <a:endParaRPr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91c959aa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91c959aa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…predators, although, the adults…  Lions, hyenas, and leopards…</a:t>
            </a:r>
            <a:endParaRPr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91c959aa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91c959aa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The Food Chain… since it is not a sentence but is the title. </a:t>
            </a:r>
            <a:endParaRPr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91c959aa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91c959aa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TAdaptations To Survive… since it is not a sentence but is the title.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Relationship Id="rId4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britannica.com" TargetMode="External"/><Relationship Id="rId4" Type="http://schemas.openxmlformats.org/officeDocument/2006/relationships/hyperlink" Target="http://www.pbs.org" TargetMode="External"/><Relationship Id="rId5" Type="http://schemas.openxmlformats.org/officeDocument/2006/relationships/hyperlink" Target="http://www.dosomthing.org" TargetMode="External"/><Relationship Id="rId6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2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2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2.jpg"/><Relationship Id="rId5" Type="http://schemas.openxmlformats.org/officeDocument/2006/relationships/image" Target="../media/image2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7.jpg"/><Relationship Id="rId5" Type="http://schemas.openxmlformats.org/officeDocument/2006/relationships/image" Target="../media/image4.jpg"/><Relationship Id="rId6" Type="http://schemas.openxmlformats.org/officeDocument/2006/relationships/image" Target="../media/image10.jpg"/><Relationship Id="rId7" Type="http://schemas.openxmlformats.org/officeDocument/2006/relationships/image" Target="../media/image22.jpg"/><Relationship Id="rId8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Creature Project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 txBox="1"/>
          <p:nvPr>
            <p:ph idx="4294967295" type="subTitle"/>
          </p:nvPr>
        </p:nvSpPr>
        <p:spPr>
          <a:xfrm>
            <a:off x="-935225" y="881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                 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 By Savannah Hughes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487125" y="3370525"/>
            <a:ext cx="212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The Northern Giraffe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Appearance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147625" y="1222800"/>
            <a:ext cx="4083600" cy="12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average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female Northern giraffe weighs about 1,500 pounds and can grow up to 14 feet tall.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4" name="Google Shape;134;p22"/>
          <p:cNvSpPr txBox="1"/>
          <p:nvPr/>
        </p:nvSpPr>
        <p:spPr>
          <a:xfrm>
            <a:off x="4813625" y="1219500"/>
            <a:ext cx="3314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average male Northern giraffe weighs about 3,000 pounds and can grow up to 18 feet tall.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475" y="2571750"/>
            <a:ext cx="3503875" cy="23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Male and Female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270675" y="1283700"/>
            <a:ext cx="2492100" cy="29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Male and female giraffes are much different in weight and size. The female tends to be lighter and smaller</a:t>
            </a:r>
            <a:r>
              <a:rPr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while the males are much heavier and bigger.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4525" y="1401725"/>
            <a:ext cx="2722599" cy="365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7200" y="1416017"/>
            <a:ext cx="2722599" cy="3630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6601975" y="794675"/>
            <a:ext cx="197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Male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4024200" y="883500"/>
            <a:ext cx="109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Female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Giraffes lifespan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4889150" y="3015600"/>
            <a:ext cx="4100100" cy="21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average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giraffe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can live up to 26 years in the wild and slightly longer in captivity. 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84151"/>
            <a:ext cx="4172425" cy="334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1850" y="333350"/>
            <a:ext cx="3130325" cy="234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push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Interesting facts pt. 1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9" name="Google Shape;159;p25"/>
          <p:cNvSpPr txBox="1"/>
          <p:nvPr>
            <p:ph idx="1" type="body"/>
          </p:nvPr>
        </p:nvSpPr>
        <p:spPr>
          <a:xfrm>
            <a:off x="311700" y="1152475"/>
            <a:ext cx="8520600" cy="40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1.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After local extinctions in various areas, giraffes are very endangered.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2. A giraffe's neck is too short to reach the ground.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3. Giraffes sleep and give birth standing up.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4. Giraffes have hearts that are 2 feet long.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1975" y="1943150"/>
            <a:ext cx="2240326" cy="298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push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Interesting facts pt. 2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311700" y="1152475"/>
            <a:ext cx="8520600" cy="3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1. Female giraffes are called cows.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2. Giraffes eat up to 100 pounds of leaves every week.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3. Giraffes tongues can be 21 inches long!!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4. This is how giraffes drink water —-&gt;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b="34309" l="0" r="0" t="0"/>
          <a:stretch/>
        </p:blipFill>
        <p:spPr>
          <a:xfrm>
            <a:off x="6515200" y="2744375"/>
            <a:ext cx="2317099" cy="228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flip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270675" y="420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Sources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AutoNum type="arabicPeriod"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Wikipedia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AutoNum type="arabicPeriod"/>
            </a:pP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www.britannica.com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AutoNum type="arabicPeriod"/>
            </a:pP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www.pbs.org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AutoNum type="arabicPeriod"/>
            </a:pP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www.dosomthing.org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4" name="Google Shape;17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6775" y="1224775"/>
            <a:ext cx="3344100" cy="334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History of the Northern giraffe</a:t>
            </a:r>
            <a:r>
              <a:rPr lang="en"/>
              <a:t> 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439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Northern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giraffe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can be found in East Africa. In places such as the Savannahs, Shrublands, and Woodlands.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1100" y="2326800"/>
            <a:ext cx="4132202" cy="2321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:pu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Northern Giraffes Ecosystem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4608575" y="3129475"/>
            <a:ext cx="4174500" cy="25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N</a:t>
            </a:r>
            <a:r>
              <a:rPr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orthern</a:t>
            </a:r>
            <a:r>
              <a:rPr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Giraffes ecosystem is </a:t>
            </a:r>
            <a:r>
              <a:rPr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grasslands</a:t>
            </a:r>
            <a:r>
              <a:rPr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and open plains.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00" y="1777150"/>
            <a:ext cx="4212851" cy="280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5701" y="1096300"/>
            <a:ext cx="2710781" cy="1806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pus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What is the ecosystem like?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3755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ecosystem in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which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 N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orthern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giraffe lives in, will  dip the temperature to 70 degrees in the dry season. In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rainy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seasons it can reach mid 80s.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7800" y="1017725"/>
            <a:ext cx="191048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flip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What type of consumer?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5888275" y="1127850"/>
            <a:ext cx="271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Herbivore. Northern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giraffes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are herbivores,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which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means they only eat plants. 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549850" cy="234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952125"/>
            <a:ext cx="3676973" cy="2068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What do they eat?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123025" y="947375"/>
            <a:ext cx="6536400" cy="12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Northern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giraffes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eat a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specific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leaf called an Acacia leaf.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150" y="1496725"/>
            <a:ext cx="2582376" cy="17215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4489975" y="2479388"/>
            <a:ext cx="2493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Which</a:t>
            </a: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 comes off of an Acacia tree.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9400" y="3218300"/>
            <a:ext cx="2956672" cy="19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Do they have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predators?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5330450" y="1152475"/>
            <a:ext cx="350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Northern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giraffes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do have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predators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although the adults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rarely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get attacked. Lions,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Hyenas, and leopards will attack the young vulnerable giraffes.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2388925" cy="15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863" y="3040475"/>
            <a:ext cx="1999850" cy="188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7175" y="2799938"/>
            <a:ext cx="1918052" cy="127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pus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The food chain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0" y="2203738"/>
            <a:ext cx="1273425" cy="12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7050" y="2376013"/>
            <a:ext cx="1366328" cy="9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2677" y="1720600"/>
            <a:ext cx="1188251" cy="158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9200" y="1904350"/>
            <a:ext cx="1419975" cy="133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97450" y="1252150"/>
            <a:ext cx="1950273" cy="2339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0" y="3411550"/>
            <a:ext cx="195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Leaf </a:t>
            </a: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consumes</a:t>
            </a: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 rain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1705775" y="3411550"/>
            <a:ext cx="156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Giraffe consumes leaf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3272675" y="3411550"/>
            <a:ext cx="156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Hyenas hunts giraffes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5010525" y="3501775"/>
            <a:ext cx="118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Lions hunts hyenas 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24075" y="2376025"/>
            <a:ext cx="8956375" cy="392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pus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Adaptations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to survive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278875" y="1086875"/>
            <a:ext cx="2830200" cy="19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Giraffes use their very long necks to eat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leaves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on high trees, and also to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keep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track of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predators. 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1200" y="1219350"/>
            <a:ext cx="2542789" cy="382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0850" y="2966650"/>
            <a:ext cx="2640000" cy="19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flip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