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Montserrat Black"/>
      <p:bold r:id="rId24"/>
      <p:boldItalic r:id="rId25"/>
    </p:embeddedFont>
    <p:embeddedFont>
      <p:font typeface="Cabin"/>
      <p:regular r:id="rId26"/>
      <p:bold r:id="rId27"/>
      <p:italic r:id="rId28"/>
      <p:boldItalic r:id="rId29"/>
    </p:embeddedFont>
    <p:embeddedFont>
      <p:font typeface="Pacifico"/>
      <p:regular r:id="rId30"/>
    </p:embeddedFont>
    <p:embeddedFont>
      <p:font typeface="Comfortaa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Black-bold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abin-regular.fntdata"/><Relationship Id="rId25" Type="http://schemas.openxmlformats.org/officeDocument/2006/relationships/font" Target="fonts/MontserratBlack-boldItalic.fntdata"/><Relationship Id="rId28" Type="http://schemas.openxmlformats.org/officeDocument/2006/relationships/font" Target="fonts/Cabin-italic.fntdata"/><Relationship Id="rId27" Type="http://schemas.openxmlformats.org/officeDocument/2006/relationships/font" Target="fonts/Cabin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abin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omfortaa-regular.fntdata"/><Relationship Id="rId30" Type="http://schemas.openxmlformats.org/officeDocument/2006/relationships/font" Target="fonts/Pacifico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Comforta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f0877c08f_2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f0877c08f_2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f0877c08f_2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0f0877c08f_2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f0877c08f_2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0f0877c08f_2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…live 55-60 years..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f0877c08f_2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0f0877c08f_2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f0877c08f_2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0f0877c08f_2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scored extra slide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f0877c08f_2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0f0877c08f_2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scored extra slide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f0877c08f_2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0f0877c08f_2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scored extra slide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f0877c08f_2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0f0877c08f_2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0f2c96a48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0f2c96a48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eb4f672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eb4f672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Delete the space before Striped. 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…Northern Europe….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eb4f672b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eb4f672b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eb4f672b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eb4f672b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Fahrenheit or F.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f0877c08f_2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0f0877c08f_2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f0877c08f_2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0f0877c08f_2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f0877c08f_2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0f0877c08f_2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f0877c08f_2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f0877c08f_2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f0877c08f_2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f0877c08f_2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No picture…  #4 have is duplicated,   Overall, Striped dolphins use…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35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kidadl.com/animal-facts/striped-dolphin-facts" TargetMode="External"/><Relationship Id="rId4" Type="http://schemas.openxmlformats.org/officeDocument/2006/relationships/hyperlink" Target="https://teacher.scholastic.com/dolphin/about4.htm" TargetMode="External"/><Relationship Id="rId9" Type="http://schemas.openxmlformats.org/officeDocument/2006/relationships/hyperlink" Target="https://www.dolphins-for-kids.com/how-do-dolphins-hunt" TargetMode="External"/><Relationship Id="rId5" Type="http://schemas.openxmlformats.org/officeDocument/2006/relationships/hyperlink" Target="https://us.whales.org/whales-dolphins/what-do-dolphins-eat/" TargetMode="External"/><Relationship Id="rId6" Type="http://schemas.openxmlformats.org/officeDocument/2006/relationships/hyperlink" Target="https://carolinamarinegroup.com/some-interesting-facts-about-dolphins-part-1" TargetMode="External"/><Relationship Id="rId7" Type="http://schemas.openxmlformats.org/officeDocument/2006/relationships/hyperlink" Target="https://seaworld.org/animals/all-about/bottlenose-dolphin/diet/" TargetMode="External"/><Relationship Id="rId8" Type="http://schemas.openxmlformats.org/officeDocument/2006/relationships/hyperlink" Target="https://www.blue-world.org/conservation/species/cetaceans/striped-dolphin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1.jpg"/><Relationship Id="rId5" Type="http://schemas.openxmlformats.org/officeDocument/2006/relationships/image" Target="../media/image2.jpg"/><Relationship Id="rId6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2588025" y="3739400"/>
            <a:ext cx="31995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By Yasleen Perez</a:t>
            </a:r>
            <a:endParaRPr b="1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517425" y="891550"/>
            <a:ext cx="7340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Pacifico"/>
                <a:ea typeface="Pacifico"/>
                <a:cs typeface="Pacifico"/>
                <a:sym typeface="Pacifico"/>
              </a:rPr>
              <a:t>The Striped Dolphin </a:t>
            </a:r>
            <a:endParaRPr b="1" sz="28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64825" y="198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ontserrat Black"/>
                <a:ea typeface="Montserrat Black"/>
                <a:cs typeface="Montserrat Black"/>
                <a:sym typeface="Montserrat Black"/>
              </a:rPr>
              <a:t>What do Striped Dolphins look like, how much do they weigh, and how tall are they?</a:t>
            </a:r>
            <a:endParaRPr sz="2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1799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Male striped dolphins can reach lengths of 9 feet tall and </a:t>
            </a:r>
            <a:r>
              <a:rPr b="1" lang="en" sz="2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about</a:t>
            </a:r>
            <a:r>
              <a:rPr b="1" lang="en" sz="2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350 pounds. Females can reach up to 8 feet tall and 330 pounds.</a:t>
            </a:r>
            <a:endParaRPr b="1" sz="2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Striped dolphins are relatively small, streamlined and colourful. The most </a:t>
            </a:r>
            <a:r>
              <a:rPr b="1" lang="en" sz="2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recognizable</a:t>
            </a:r>
            <a:r>
              <a:rPr b="1" lang="en" sz="2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feature on them is </a:t>
            </a:r>
            <a:r>
              <a:rPr b="1" lang="en" sz="2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their</a:t>
            </a:r>
            <a:r>
              <a:rPr b="1" lang="en" sz="2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stripes, as the name says. A dark grey stripe runs from the beak, above the eye, across the flank and then down to the underside of the body. A second stripe runs below the eye to the pectoral flipper.</a:t>
            </a:r>
            <a:endParaRPr b="1" sz="2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8274" y="3854200"/>
            <a:ext cx="2241475" cy="149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243125" y="307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ontserrat Black"/>
                <a:ea typeface="Montserrat Black"/>
                <a:cs typeface="Montserrat Black"/>
                <a:sym typeface="Montserrat Black"/>
              </a:rPr>
              <a:t>Do males and females of striped dolphins weigh the same and are the same size?</a:t>
            </a:r>
            <a:endParaRPr sz="2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243125" y="1289700"/>
            <a:ext cx="8520600" cy="38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Male striped dolphins are actually bigger than female striped dolphins. </a:t>
            </a:r>
            <a:endParaRPr b="1" sz="23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9788" y="2320481"/>
            <a:ext cx="4867275" cy="282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ontserrat Black"/>
                <a:ea typeface="Montserrat Black"/>
                <a:cs typeface="Montserrat Black"/>
                <a:sym typeface="Montserrat Black"/>
              </a:rPr>
              <a:t>What is the </a:t>
            </a:r>
            <a:r>
              <a:rPr lang="en" sz="2600">
                <a:latin typeface="Montserrat Black"/>
                <a:ea typeface="Montserrat Black"/>
                <a:cs typeface="Montserrat Black"/>
                <a:sym typeface="Montserrat Black"/>
              </a:rPr>
              <a:t>lifespan</a:t>
            </a:r>
            <a:r>
              <a:rPr lang="en" sz="2600">
                <a:latin typeface="Montserrat Black"/>
                <a:ea typeface="Montserrat Black"/>
                <a:cs typeface="Montserrat Black"/>
                <a:sym typeface="Montserrat Black"/>
              </a:rPr>
              <a:t> of striped dolphins?</a:t>
            </a:r>
            <a:endParaRPr sz="2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Striped dolphins live up to 55-60 years. </a:t>
            </a:r>
            <a:endParaRPr b="1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3125" y="2143500"/>
            <a:ext cx="4273676" cy="284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ontserrat Black"/>
                <a:ea typeface="Montserrat Black"/>
                <a:cs typeface="Montserrat Black"/>
                <a:sym typeface="Montserrat Black"/>
              </a:rPr>
              <a:t>These are facts about striped dolphins</a:t>
            </a:r>
            <a:endParaRPr sz="2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AutoNum type="arabicPeriod"/>
            </a:pPr>
            <a:r>
              <a:rPr b="1" lang="en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Striped Dolphins are super fast, they can travel up to 20 miles per hour.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AutoNum type="arabicPeriod"/>
            </a:pPr>
            <a:r>
              <a:rPr b="1" lang="en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Striped Dolphins can jump up to 15 feet in the air.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8382" y="3295150"/>
            <a:ext cx="2967250" cy="1848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157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ontserrat Black"/>
                <a:ea typeface="Montserrat Black"/>
                <a:cs typeface="Montserrat Black"/>
                <a:sym typeface="Montserrat Black"/>
              </a:rPr>
              <a:t>Here are some more facts about Striped Dolphins.</a:t>
            </a:r>
            <a:endParaRPr sz="2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AutoNum type="arabicPeriod"/>
            </a:pPr>
            <a:r>
              <a:rPr b="1" lang="en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Striped Dolphins can go 1,000 meters under water.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AutoNum type="arabicPeriod"/>
            </a:pPr>
            <a:r>
              <a:rPr b="1" lang="en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Striped Dolphins have 2 stomachs, 1 is for </a:t>
            </a:r>
            <a:r>
              <a:rPr b="1" lang="en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receiving and storing</a:t>
            </a:r>
            <a:r>
              <a:rPr b="1" lang="en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food, the second one is </a:t>
            </a:r>
            <a:r>
              <a:rPr b="1" lang="en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responsible</a:t>
            </a:r>
            <a:r>
              <a:rPr b="1" lang="en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for digesting and breaking down the food. 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4674" y="3174300"/>
            <a:ext cx="2674650" cy="196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ontserrat Black"/>
                <a:ea typeface="Montserrat Black"/>
                <a:cs typeface="Montserrat Black"/>
                <a:sym typeface="Montserrat Black"/>
              </a:rPr>
              <a:t>More facts about Striped Dolphins continued.</a:t>
            </a:r>
            <a:endParaRPr sz="2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bin"/>
              <a:buAutoNum type="arabicPeriod"/>
            </a:pPr>
            <a:r>
              <a:rPr b="1" lang="en" sz="20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There are more than 2 million striped </a:t>
            </a:r>
            <a:r>
              <a:rPr b="1" lang="en" sz="20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dolphins</a:t>
            </a:r>
            <a:r>
              <a:rPr b="1" lang="en" sz="20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in the world as of right now.</a:t>
            </a:r>
            <a:endParaRPr b="1" sz="20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bin"/>
              <a:buAutoNum type="arabicPeriod"/>
            </a:pPr>
            <a:r>
              <a:rPr b="1" lang="en" sz="20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To keep warm in cold water Striped Dolphins body is covered and surrounded by a thick layer or fat, also called blubber. It is just under the skin to keep it warm.</a:t>
            </a:r>
            <a:endParaRPr b="1" sz="20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1300" y="3547100"/>
            <a:ext cx="2394575" cy="159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311700" y="184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Black"/>
                <a:ea typeface="Montserrat Black"/>
                <a:cs typeface="Montserrat Black"/>
                <a:sym typeface="Montserrat Black"/>
              </a:rPr>
              <a:t>Here are the last few facts about Striped Dolphins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1700" y="1152475"/>
            <a:ext cx="8520600" cy="40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AutoNum type="arabicPeriod"/>
            </a:pPr>
            <a:r>
              <a:rPr b="1" lang="en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dolphin's cone-shaped teeth interlock to catch fish. Their teeth are not used to chew, they actually swallow their food whole.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AutoNum type="arabicPeriod"/>
            </a:pPr>
            <a:r>
              <a:rPr b="1" lang="en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Just like dogs, cats, and other mammals, striped dolphins </a:t>
            </a:r>
            <a:r>
              <a:rPr b="1" lang="en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communicate</a:t>
            </a:r>
            <a:r>
              <a:rPr b="1" lang="en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by using sound, touch, smell, vision, and taste.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AutoNum type="arabicPeriod"/>
            </a:pPr>
            <a:r>
              <a:rPr b="1" lang="en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Each dolphin can make a unique signature </a:t>
            </a:r>
            <a:r>
              <a:rPr b="1" lang="en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whistle</a:t>
            </a:r>
            <a:r>
              <a:rPr b="1" lang="en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that can help other dolphins </a:t>
            </a:r>
            <a:r>
              <a:rPr b="1" lang="en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recognize</a:t>
            </a:r>
            <a:r>
              <a:rPr b="1" lang="en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each other, it can also help aware other dolphins that some other dolphins are near.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311700" y="184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ontserrat Black"/>
                <a:ea typeface="Montserrat Black"/>
                <a:cs typeface="Montserrat Black"/>
                <a:sym typeface="Montserrat Black"/>
              </a:rPr>
              <a:t>My resources where I got all of my information from</a:t>
            </a:r>
            <a:endParaRPr sz="2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71" name="Google Shape;17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300"/>
              <a:buFont typeface="Cabin"/>
              <a:buAutoNum type="arabicPeriod"/>
            </a:pPr>
            <a:r>
              <a:rPr b="1" lang="en" u="sng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3"/>
              </a:rPr>
              <a:t>https://kidadl.com/animal-facts/striped-dolphin-facts</a:t>
            </a:r>
            <a:endParaRPr b="1">
              <a:solidFill>
                <a:srgbClr val="202124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300"/>
              <a:buFont typeface="Cabin"/>
              <a:buAutoNum type="arabicPeriod"/>
            </a:pPr>
            <a:r>
              <a:rPr b="1" lang="en" u="sng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4"/>
              </a:rPr>
              <a:t>https://teacher.scholastic.com/dolphin/about4.htm</a:t>
            </a:r>
            <a:endParaRPr b="1">
              <a:solidFill>
                <a:srgbClr val="202124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300"/>
              <a:buFont typeface="Cabin"/>
              <a:buAutoNum type="arabicPeriod"/>
            </a:pPr>
            <a:r>
              <a:rPr b="1" lang="en" u="sng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5"/>
              </a:rPr>
              <a:t>https://us.whales.org/whales-dolphins/what-do-dolphins-eat/</a:t>
            </a:r>
            <a:endParaRPr b="1">
              <a:solidFill>
                <a:srgbClr val="202124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300"/>
              <a:buFont typeface="Cabin"/>
              <a:buAutoNum type="arabicPeriod"/>
            </a:pPr>
            <a:r>
              <a:rPr b="1" lang="en" u="sng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6"/>
              </a:rPr>
              <a:t>https://carolinamarinegroup.com/some-interesting-facts-about-dolphins-part-1</a:t>
            </a:r>
            <a:endParaRPr b="1">
              <a:solidFill>
                <a:srgbClr val="202124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300"/>
              <a:buFont typeface="Cabin"/>
              <a:buAutoNum type="arabicPeriod"/>
            </a:pPr>
            <a:r>
              <a:rPr b="1" lang="en" u="sng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7"/>
              </a:rPr>
              <a:t>https://seaworld.org/animals/all-about/bottlenose-dolphin/diet/</a:t>
            </a:r>
            <a:endParaRPr b="1">
              <a:solidFill>
                <a:srgbClr val="202124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300"/>
              <a:buFont typeface="Cabin"/>
              <a:buAutoNum type="arabicPeriod"/>
            </a:pPr>
            <a:r>
              <a:rPr b="1" lang="en" u="sng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8"/>
              </a:rPr>
              <a:t>https://www.blue-world.org/conservation/species/cetaceans/striped-dolphin/</a:t>
            </a:r>
            <a:endParaRPr b="1">
              <a:solidFill>
                <a:srgbClr val="202124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300"/>
              <a:buFont typeface="Cabin"/>
              <a:buAutoNum type="arabicPeriod"/>
            </a:pPr>
            <a:r>
              <a:rPr b="1" lang="en" u="sng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9"/>
              </a:rPr>
              <a:t>https://www.dolphins-for-kids.com/how-do-dolphins-hunt</a:t>
            </a:r>
            <a:endParaRPr b="1">
              <a:solidFill>
                <a:srgbClr val="202124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900">
              <a:solidFill>
                <a:srgbClr val="202124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type="title"/>
          </p:nvPr>
        </p:nvSpPr>
        <p:spPr>
          <a:xfrm>
            <a:off x="311700" y="458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latin typeface="Pacifico"/>
                <a:ea typeface="Pacifico"/>
                <a:cs typeface="Pacifico"/>
                <a:sym typeface="Pacifico"/>
              </a:rPr>
              <a:t>I hope you </a:t>
            </a:r>
            <a:r>
              <a:rPr b="1" lang="en" sz="3300">
                <a:latin typeface="Pacifico"/>
                <a:ea typeface="Pacifico"/>
                <a:cs typeface="Pacifico"/>
                <a:sym typeface="Pacifico"/>
              </a:rPr>
              <a:t>enjoyed</a:t>
            </a:r>
            <a:r>
              <a:rPr b="1" lang="en" sz="3300">
                <a:latin typeface="Pacifico"/>
                <a:ea typeface="Pacifico"/>
                <a:cs typeface="Pacifico"/>
                <a:sym typeface="Pacifico"/>
              </a:rPr>
              <a:t> my presentation about Striped Dolphins!</a:t>
            </a:r>
            <a:endParaRPr b="1" sz="33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77" name="Google Shape;177;p30"/>
          <p:cNvSpPr txBox="1"/>
          <p:nvPr/>
        </p:nvSpPr>
        <p:spPr>
          <a:xfrm>
            <a:off x="311700" y="1879125"/>
            <a:ext cx="7340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Comfortaa"/>
                <a:ea typeface="Comfortaa"/>
                <a:cs typeface="Comfortaa"/>
                <a:sym typeface="Comfortaa"/>
              </a:rPr>
              <a:t>By Yasleen Perez</a:t>
            </a:r>
            <a:endParaRPr b="1" sz="27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8" name="Google Shape;1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8800" y="1673350"/>
            <a:ext cx="5205203" cy="347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68550" y="452625"/>
            <a:ext cx="9006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Montserrat Black"/>
                <a:ea typeface="Montserrat Black"/>
                <a:cs typeface="Montserrat Black"/>
                <a:sym typeface="Montserrat Black"/>
              </a:rPr>
              <a:t>Where does the Striped Dolphin come from?</a:t>
            </a:r>
            <a:endParaRPr sz="28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260575" y="1467600"/>
            <a:ext cx="7340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abin"/>
                <a:ea typeface="Cabin"/>
                <a:cs typeface="Cabin"/>
                <a:sym typeface="Cabin"/>
              </a:rPr>
              <a:t>Striped Dolphins are found world wide, but t</a:t>
            </a:r>
            <a:r>
              <a:rPr b="1" lang="en" sz="2100">
                <a:latin typeface="Cabin"/>
                <a:ea typeface="Cabin"/>
                <a:cs typeface="Cabin"/>
                <a:sym typeface="Cabin"/>
              </a:rPr>
              <a:t>heir</a:t>
            </a:r>
            <a:r>
              <a:rPr b="1" lang="en" sz="2100">
                <a:latin typeface="Cabin"/>
                <a:ea typeface="Cabin"/>
                <a:cs typeface="Cabin"/>
                <a:sym typeface="Cabin"/>
              </a:rPr>
              <a:t> range includes waters off of Greenland, Northern Europe, (United Kingdom, Denmark), the </a:t>
            </a:r>
            <a:r>
              <a:rPr b="1" lang="en" sz="2100">
                <a:latin typeface="Cabin"/>
                <a:ea typeface="Cabin"/>
                <a:cs typeface="Cabin"/>
                <a:sym typeface="Cabin"/>
              </a:rPr>
              <a:t>Mediterranean</a:t>
            </a:r>
            <a:r>
              <a:rPr b="1" lang="en" sz="2100">
                <a:latin typeface="Cabin"/>
                <a:ea typeface="Cabin"/>
                <a:cs typeface="Cabin"/>
                <a:sym typeface="Cabin"/>
              </a:rPr>
              <a:t> Sea, Japan, </a:t>
            </a:r>
            <a:r>
              <a:rPr b="1" lang="en" sz="2100">
                <a:latin typeface="Cabin"/>
                <a:ea typeface="Cabin"/>
                <a:cs typeface="Cabin"/>
                <a:sym typeface="Cabin"/>
              </a:rPr>
              <a:t>Argentina</a:t>
            </a:r>
            <a:r>
              <a:rPr b="1" lang="en" sz="2100">
                <a:latin typeface="Cabin"/>
                <a:ea typeface="Cabin"/>
                <a:cs typeface="Cabin"/>
                <a:sym typeface="Cabin"/>
              </a:rPr>
              <a:t>, South Africa, Western </a:t>
            </a:r>
            <a:r>
              <a:rPr b="1" lang="en" sz="2100">
                <a:latin typeface="Cabin"/>
                <a:ea typeface="Cabin"/>
                <a:cs typeface="Cabin"/>
                <a:sym typeface="Cabin"/>
              </a:rPr>
              <a:t>Australia</a:t>
            </a:r>
            <a:r>
              <a:rPr b="1" lang="en" sz="2100">
                <a:latin typeface="Cabin"/>
                <a:ea typeface="Cabin"/>
                <a:cs typeface="Cabin"/>
                <a:sym typeface="Cabin"/>
              </a:rPr>
              <a:t>, and New Zealand.</a:t>
            </a:r>
            <a:endParaRPr b="1" sz="21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9475" y="2945100"/>
            <a:ext cx="3437676" cy="229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219450" y="301775"/>
            <a:ext cx="7340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ontserrat Black"/>
                <a:ea typeface="Montserrat Black"/>
                <a:cs typeface="Montserrat Black"/>
                <a:sym typeface="Montserrat Black"/>
              </a:rPr>
              <a:t>What type of ecosystem do Striped Dolphins live in?</a:t>
            </a:r>
            <a:endParaRPr sz="2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219450" y="1417350"/>
            <a:ext cx="7340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abin"/>
                <a:ea typeface="Cabin"/>
                <a:cs typeface="Cabin"/>
                <a:sym typeface="Cabin"/>
              </a:rPr>
              <a:t>Striped Dolphins prefer to live in deep tropical to warm </a:t>
            </a:r>
            <a:r>
              <a:rPr b="1" lang="en" sz="2100">
                <a:latin typeface="Cabin"/>
                <a:ea typeface="Cabin"/>
                <a:cs typeface="Cabin"/>
                <a:sym typeface="Cabin"/>
              </a:rPr>
              <a:t>temperate</a:t>
            </a:r>
            <a:r>
              <a:rPr b="1" lang="en" sz="2100">
                <a:latin typeface="Cabin"/>
                <a:ea typeface="Cabin"/>
                <a:cs typeface="Cabin"/>
                <a:sym typeface="Cabin"/>
              </a:rPr>
              <a:t> oceanic waters </a:t>
            </a:r>
            <a:r>
              <a:rPr b="1" lang="en" sz="2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and are attracted to upwelling areas, where deep, cold, nutrient-rich water rises toward the surface.</a:t>
            </a:r>
            <a:endParaRPr b="1" sz="2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3075" y="2702125"/>
            <a:ext cx="5016955" cy="2507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109750" y="329175"/>
            <a:ext cx="7340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ontserrat Black"/>
                <a:ea typeface="Montserrat Black"/>
                <a:cs typeface="Montserrat Black"/>
                <a:sym typeface="Montserrat Black"/>
              </a:rPr>
              <a:t>What is it like in Striped Dolphins ecosystem?</a:t>
            </a:r>
            <a:endParaRPr sz="2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644650" y="1947675"/>
            <a:ext cx="734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109750" y="1538225"/>
            <a:ext cx="7340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abin"/>
                <a:ea typeface="Cabin"/>
                <a:cs typeface="Cabin"/>
                <a:sym typeface="Cabin"/>
              </a:rPr>
              <a:t>Striped Dolphins prefer to be in tropical to warm </a:t>
            </a:r>
            <a:r>
              <a:rPr b="1" lang="en" sz="2100">
                <a:latin typeface="Cabin"/>
                <a:ea typeface="Cabin"/>
                <a:cs typeface="Cabin"/>
                <a:sym typeface="Cabin"/>
              </a:rPr>
              <a:t>temperatures of water that are oceanic and deep. The temperatures of water that Striped Dolphins are usually in is either 52 to 84 degrees Fahrenheit.</a:t>
            </a:r>
            <a:endParaRPr b="1" sz="21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7075" y="2907800"/>
            <a:ext cx="3275626" cy="238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266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ontserrat Black"/>
                <a:ea typeface="Montserrat Black"/>
                <a:cs typeface="Montserrat Black"/>
                <a:sym typeface="Montserrat Black"/>
              </a:rPr>
              <a:t>What type of consumer is a Striped Dolphin?</a:t>
            </a:r>
            <a:endParaRPr sz="2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Striped Dolphins are carnivores since they </a:t>
            </a:r>
            <a:r>
              <a:rPr b="1" lang="en" sz="2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only eat meat. </a:t>
            </a:r>
            <a:endParaRPr b="1" sz="2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3350" y="1826550"/>
            <a:ext cx="4853575" cy="324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ontserrat Black"/>
                <a:ea typeface="Montserrat Black"/>
                <a:cs typeface="Montserrat Black"/>
                <a:sym typeface="Montserrat Black"/>
              </a:rPr>
              <a:t>What specific foods do Striped Dolphins eat?</a:t>
            </a:r>
            <a:endParaRPr sz="2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Striped Dolphins eat a </a:t>
            </a:r>
            <a:r>
              <a:rPr b="1" lang="en" sz="2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variety</a:t>
            </a:r>
            <a:r>
              <a:rPr b="1" lang="en" sz="2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of fish, squid, shrimps, jellyfish, and octopuses. </a:t>
            </a:r>
            <a:endParaRPr b="1" sz="2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17373"/>
            <a:ext cx="2343625" cy="1564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555674" y="3327725"/>
            <a:ext cx="1982150" cy="1486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5776" y="2156476"/>
            <a:ext cx="2229900" cy="14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43625" y="3230924"/>
            <a:ext cx="1982150" cy="1337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ontserrat Black"/>
                <a:ea typeface="Montserrat Black"/>
                <a:cs typeface="Montserrat Black"/>
                <a:sym typeface="Montserrat Black"/>
              </a:rPr>
              <a:t>Do Striped Dolphins have any predators?</a:t>
            </a:r>
            <a:endParaRPr sz="2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animals that are known to prey on Striped Dolphins are Killer whales and sharks.</a:t>
            </a:r>
            <a:endParaRPr b="1" sz="2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876" y="2571756"/>
            <a:ext cx="3478776" cy="230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1675" y="2571762"/>
            <a:ext cx="3478774" cy="2422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188275" y="198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ontserrat Black"/>
                <a:ea typeface="Montserrat Black"/>
                <a:cs typeface="Montserrat Black"/>
                <a:sym typeface="Montserrat Black"/>
              </a:rPr>
              <a:t>What is a typical food chain for Striped Dolphins?</a:t>
            </a:r>
            <a:endParaRPr sz="2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152475"/>
            <a:ext cx="8520600" cy="38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Dolphins are part of an ocean food chain.</a:t>
            </a:r>
            <a:endParaRPr b="1" sz="2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678" y="1803125"/>
            <a:ext cx="2404149" cy="334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3025" y="1803113"/>
            <a:ext cx="2802275" cy="326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160825" y="115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ontserrat Black"/>
                <a:ea typeface="Montserrat Black"/>
                <a:cs typeface="Montserrat Black"/>
                <a:sym typeface="Montserrat Black"/>
              </a:rPr>
              <a:t>Do Striped Dolphins have any specific adaptations to help them survive?</a:t>
            </a:r>
            <a:endParaRPr sz="2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256825" y="990300"/>
            <a:ext cx="8520600" cy="42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Here are some of their adaptations that help them survive in the water.</a:t>
            </a:r>
            <a:endParaRPr b="1" sz="2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6195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bin"/>
              <a:buAutoNum type="arabicPeriod"/>
            </a:pPr>
            <a:r>
              <a:rPr b="1" lang="en" sz="2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</a:t>
            </a:r>
            <a:r>
              <a:rPr b="1" lang="en" sz="1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hey have a long, sleek, streamlined body that is designed for fast movement in the water.</a:t>
            </a:r>
            <a:endParaRPr b="1" sz="1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bin"/>
              <a:buAutoNum type="arabicPeriod"/>
            </a:pPr>
            <a:r>
              <a:rPr b="1" lang="en" sz="1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They have a blowhole located at the top of their body which allows them to come up to the </a:t>
            </a:r>
            <a:r>
              <a:rPr b="1" lang="en" sz="1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surface, easily take in air, and continue swimming.</a:t>
            </a:r>
            <a:endParaRPr b="1" sz="1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bin"/>
              <a:buAutoNum type="arabicPeriod"/>
            </a:pPr>
            <a:r>
              <a:rPr b="1" lang="en" sz="1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When dolphins are asleep, half of their brains remain awake.</a:t>
            </a:r>
            <a:endParaRPr b="1" sz="1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bin"/>
              <a:buAutoNum type="arabicPeriod"/>
            </a:pPr>
            <a:r>
              <a:rPr b="1" lang="en" sz="1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Dolphins have an ability that’s called echolocation, that helps them hear everything from a far distance easily.</a:t>
            </a:r>
            <a:endParaRPr b="1" sz="1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bin"/>
              <a:buAutoNum type="arabicPeriod"/>
            </a:pPr>
            <a:r>
              <a:rPr b="1" lang="en" sz="1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When dolphins swim in large pods they are able to scare off sharks.</a:t>
            </a:r>
            <a:endParaRPr b="1" sz="1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bin"/>
              <a:buAutoNum type="arabicPeriod"/>
            </a:pPr>
            <a:r>
              <a:rPr b="1" lang="en" sz="1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Overall Striped dolphins use their intelligence, incredible speed, communication, echolocation, and traveling in pods to help them survive.</a:t>
            </a:r>
            <a:endParaRPr b="1" sz="1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9199" y="0"/>
            <a:ext cx="1764799" cy="117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