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obo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91fb960e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91fb960e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91fb960e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91fb960e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Creature Project</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Ring necked </a:t>
            </a:r>
            <a:r>
              <a:rPr lang="en"/>
              <a:t>Pheasant</a:t>
            </a:r>
            <a:endParaRPr/>
          </a:p>
          <a:p>
            <a:pPr indent="0" lvl="0" marL="0" rtl="0" algn="l">
              <a:spcBef>
                <a:spcPts val="0"/>
              </a:spcBef>
              <a:spcAft>
                <a:spcPts val="0"/>
              </a:spcAft>
              <a:buNone/>
            </a:pPr>
            <a:r>
              <a:rPr lang="en"/>
              <a:t>Zachary shoquist</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FFFFF"/>
                </a:highlight>
              </a:rPr>
              <a:t>History of where my creature came from.</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02124"/>
                </a:solidFill>
                <a:highlight>
                  <a:srgbClr val="FFFFFF"/>
                </a:highlight>
                <a:latin typeface="Roboto"/>
                <a:ea typeface="Roboto"/>
                <a:cs typeface="Roboto"/>
                <a:sym typeface="Roboto"/>
              </a:rPr>
              <a:t>Common pheasants, also known as ring-necked pheasants, are native to </a:t>
            </a:r>
            <a:r>
              <a:rPr b="1" lang="en" sz="1000">
                <a:solidFill>
                  <a:srgbClr val="202124"/>
                </a:solidFill>
                <a:highlight>
                  <a:srgbClr val="FFFFFF"/>
                </a:highlight>
                <a:latin typeface="Roboto"/>
                <a:ea typeface="Roboto"/>
                <a:cs typeface="Roboto"/>
                <a:sym typeface="Roboto"/>
              </a:rPr>
              <a:t>China and East Asia</a:t>
            </a:r>
            <a:r>
              <a:rPr lang="en" sz="1000">
                <a:solidFill>
                  <a:srgbClr val="202124"/>
                </a:solidFill>
                <a:highlight>
                  <a:srgbClr val="FFFFFF"/>
                </a:highlight>
                <a:latin typeface="Roboto"/>
                <a:ea typeface="Roboto"/>
                <a:cs typeface="Roboto"/>
                <a:sym typeface="Roboto"/>
              </a:rPr>
              <a:t>, but they have been successfully introduced in other parts of the world, including North America.  </a:t>
            </a:r>
            <a:r>
              <a:rPr lang="en" sz="1050">
                <a:solidFill>
                  <a:srgbClr val="202124"/>
                </a:solidFill>
                <a:highlight>
                  <a:srgbClr val="FFFFFF"/>
                </a:highlight>
                <a:latin typeface="Roboto"/>
                <a:ea typeface="Roboto"/>
                <a:cs typeface="Roboto"/>
                <a:sym typeface="Roboto"/>
              </a:rPr>
              <a:t>The birds are found in woodland, farmland, scrub, and wetlands. In its natural habitat the common pheasant lives in </a:t>
            </a:r>
            <a:r>
              <a:rPr b="1" lang="en" sz="1050">
                <a:solidFill>
                  <a:srgbClr val="202124"/>
                </a:solidFill>
                <a:highlight>
                  <a:srgbClr val="FFFFFF"/>
                </a:highlight>
                <a:latin typeface="Roboto"/>
                <a:ea typeface="Roboto"/>
                <a:cs typeface="Roboto"/>
                <a:sym typeface="Roboto"/>
              </a:rPr>
              <a:t>grassland near water with small copses of trees</a:t>
            </a:r>
            <a:r>
              <a:rPr lang="en" sz="1050">
                <a:solidFill>
                  <a:srgbClr val="202124"/>
                </a:solidFill>
                <a:highlight>
                  <a:srgbClr val="FFFFFF"/>
                </a:highlight>
                <a:latin typeface="Roboto"/>
                <a:ea typeface="Roboto"/>
                <a:cs typeface="Roboto"/>
                <a:sym typeface="Roboto"/>
              </a:rPr>
              <a:t>.</a:t>
            </a:r>
            <a:r>
              <a:rPr lang="en" sz="1200">
                <a:solidFill>
                  <a:srgbClr val="202124"/>
                </a:solidFill>
                <a:highlight>
                  <a:srgbClr val="FFFFFF"/>
                </a:highlight>
                <a:latin typeface="Roboto"/>
                <a:ea typeface="Roboto"/>
                <a:cs typeface="Roboto"/>
                <a:sym typeface="Roboto"/>
              </a:rPr>
              <a:t>Common pheasants occupy grassland and farmland habitats. They prefer relatively open cover, </a:t>
            </a:r>
            <a:r>
              <a:rPr b="1" lang="en" sz="1200">
                <a:solidFill>
                  <a:srgbClr val="202124"/>
                </a:solidFill>
                <a:highlight>
                  <a:srgbClr val="FFFFFF"/>
                </a:highlight>
                <a:latin typeface="Roboto"/>
                <a:ea typeface="Roboto"/>
                <a:cs typeface="Roboto"/>
                <a:sym typeface="Roboto"/>
              </a:rPr>
              <a:t>such as grass and stubble fields</a:t>
            </a:r>
            <a:r>
              <a:rPr lang="en" sz="1200">
                <a:solidFill>
                  <a:srgbClr val="202124"/>
                </a:solidFill>
                <a:highlight>
                  <a:srgbClr val="FFFFFF"/>
                </a:highlight>
                <a:latin typeface="Roboto"/>
                <a:ea typeface="Roboto"/>
                <a:cs typeface="Roboto"/>
                <a:sym typeface="Roboto"/>
              </a:rPr>
              <a:t> and are found in habitats with grass, ditches, hedges, marshes, and tree stands or bushes for cover.</a:t>
            </a:r>
            <a:r>
              <a:rPr lang="en" sz="1050">
                <a:solidFill>
                  <a:srgbClr val="4D5156"/>
                </a:solidFill>
                <a:highlight>
                  <a:srgbClr val="FFFFFF"/>
                </a:highlight>
                <a:latin typeface="Roboto"/>
                <a:ea typeface="Roboto"/>
                <a:cs typeface="Roboto"/>
                <a:sym typeface="Roboto"/>
              </a:rPr>
              <a:t>Generally speaking, </a:t>
            </a:r>
            <a:r>
              <a:rPr b="1" lang="en" sz="1050">
                <a:solidFill>
                  <a:srgbClr val="5F6368"/>
                </a:solidFill>
                <a:highlight>
                  <a:srgbClr val="FFFFFF"/>
                </a:highlight>
                <a:latin typeface="Roboto"/>
                <a:ea typeface="Roboto"/>
                <a:cs typeface="Roboto"/>
                <a:sym typeface="Roboto"/>
              </a:rPr>
              <a:t>pheasants do</a:t>
            </a:r>
            <a:r>
              <a:rPr lang="en" sz="1050">
                <a:solidFill>
                  <a:srgbClr val="4D5156"/>
                </a:solidFill>
                <a:highlight>
                  <a:srgbClr val="FFFFFF"/>
                </a:highlight>
                <a:latin typeface="Roboto"/>
                <a:ea typeface="Roboto"/>
                <a:cs typeface="Roboto"/>
                <a:sym typeface="Roboto"/>
              </a:rPr>
              <a:t> best in mild </a:t>
            </a:r>
            <a:r>
              <a:rPr b="1" lang="en" sz="1050">
                <a:solidFill>
                  <a:srgbClr val="5F6368"/>
                </a:solidFill>
                <a:highlight>
                  <a:srgbClr val="FFFFFF"/>
                </a:highlight>
                <a:latin typeface="Roboto"/>
                <a:ea typeface="Roboto"/>
                <a:cs typeface="Roboto"/>
                <a:sym typeface="Roboto"/>
              </a:rPr>
              <a:t>weather</a:t>
            </a:r>
            <a:r>
              <a:rPr lang="en" sz="1050">
                <a:solidFill>
                  <a:srgbClr val="4D5156"/>
                </a:solidFill>
                <a:highlight>
                  <a:srgbClr val="FFFFFF"/>
                </a:highlight>
                <a:latin typeface="Roboto"/>
                <a:ea typeface="Roboto"/>
                <a:cs typeface="Roboto"/>
                <a:sym typeface="Roboto"/>
              </a:rPr>
              <a:t> conditions. Mild </a:t>
            </a:r>
            <a:r>
              <a:rPr b="1" lang="en" sz="1050">
                <a:solidFill>
                  <a:srgbClr val="5F6368"/>
                </a:solidFill>
                <a:highlight>
                  <a:srgbClr val="FFFFFF"/>
                </a:highlight>
                <a:latin typeface="Roboto"/>
                <a:ea typeface="Roboto"/>
                <a:cs typeface="Roboto"/>
                <a:sym typeface="Roboto"/>
              </a:rPr>
              <a:t>weather is</a:t>
            </a:r>
            <a:r>
              <a:rPr lang="en" sz="1050">
                <a:solidFill>
                  <a:srgbClr val="4D5156"/>
                </a:solidFill>
                <a:highlight>
                  <a:srgbClr val="FFFFFF"/>
                </a:highlight>
                <a:latin typeface="Roboto"/>
                <a:ea typeface="Roboto"/>
                <a:cs typeface="Roboto"/>
                <a:sym typeface="Roboto"/>
              </a:rPr>
              <a:t> especially appreciated during the nesting period, as the amount of rainfall . The ring-</a:t>
            </a:r>
            <a:r>
              <a:rPr b="1" lang="en" sz="1050">
                <a:solidFill>
                  <a:srgbClr val="5F6368"/>
                </a:solidFill>
                <a:highlight>
                  <a:srgbClr val="FFFFFF"/>
                </a:highlight>
                <a:latin typeface="Roboto"/>
                <a:ea typeface="Roboto"/>
                <a:cs typeface="Roboto"/>
                <a:sym typeface="Roboto"/>
              </a:rPr>
              <a:t>necked pheasant</a:t>
            </a:r>
            <a:r>
              <a:rPr lang="en" sz="1050">
                <a:solidFill>
                  <a:srgbClr val="4D5156"/>
                </a:solidFill>
                <a:highlight>
                  <a:srgbClr val="FFFFFF"/>
                </a:highlight>
                <a:latin typeface="Roboto"/>
                <a:ea typeface="Roboto"/>
                <a:cs typeface="Roboto"/>
                <a:sym typeface="Roboto"/>
              </a:rPr>
              <a:t> is one of Minnesota's most popular upland game birds. ... Fox, coyote, owls and hawks are the primary </a:t>
            </a:r>
            <a:r>
              <a:rPr b="1" lang="en" sz="1050">
                <a:solidFill>
                  <a:srgbClr val="5F6368"/>
                </a:solidFill>
                <a:highlight>
                  <a:srgbClr val="FFFFFF"/>
                </a:highlight>
                <a:latin typeface="Roboto"/>
                <a:ea typeface="Roboto"/>
                <a:cs typeface="Roboto"/>
                <a:sym typeface="Roboto"/>
              </a:rPr>
              <a:t>predators</a:t>
            </a:r>
            <a:r>
              <a:rPr lang="en" sz="1050">
                <a:solidFill>
                  <a:srgbClr val="4D5156"/>
                </a:solidFill>
                <a:highlight>
                  <a:srgbClr val="FFFFFF"/>
                </a:highlight>
                <a:latin typeface="Roboto"/>
                <a:ea typeface="Roboto"/>
                <a:cs typeface="Roboto"/>
                <a:sym typeface="Roboto"/>
              </a:rPr>
              <a:t>. </a:t>
            </a:r>
            <a:r>
              <a:rPr lang="en" sz="1200">
                <a:solidFill>
                  <a:srgbClr val="202124"/>
                </a:solidFill>
                <a:highlight>
                  <a:srgbClr val="FFFFFF"/>
                </a:highlight>
                <a:latin typeface="Roboto"/>
                <a:ea typeface="Roboto"/>
                <a:cs typeface="Roboto"/>
                <a:sym typeface="Roboto"/>
              </a:rPr>
              <a:t>Ring-necked Pheasants are omnivores with diet varying by season. In winter, they eat mostly seeds, grains, roots, and berries, while in the summer they take advantage of insects, fresh green shoots, spiders, earthworms, and snails.</a:t>
            </a:r>
            <a:endParaRPr sz="1050">
              <a:solidFill>
                <a:srgbClr val="4D5156"/>
              </a:solidFill>
              <a:highlight>
                <a:srgbClr val="FFFFFF"/>
              </a:highlight>
              <a:latin typeface="Roboto"/>
              <a:ea typeface="Roboto"/>
              <a:cs typeface="Roboto"/>
              <a:sym typeface="Roboto"/>
            </a:endParaRPr>
          </a:p>
          <a:p>
            <a:pPr indent="0" lvl="0" marL="0" rtl="0" algn="l">
              <a:lnSpc>
                <a:spcPct val="158000"/>
              </a:lnSpc>
              <a:spcBef>
                <a:spcPts val="1600"/>
              </a:spcBef>
              <a:spcAft>
                <a:spcPts val="0"/>
              </a:spcAft>
              <a:buClr>
                <a:schemeClr val="dk1"/>
              </a:buClr>
              <a:buSzPts val="1100"/>
              <a:buFont typeface="Arial"/>
              <a:buNone/>
            </a:pPr>
            <a:r>
              <a:t/>
            </a:r>
            <a:endParaRPr sz="1050">
              <a:solidFill>
                <a:srgbClr val="202124"/>
              </a:solidFill>
              <a:highlight>
                <a:srgbClr val="FFFFFF"/>
              </a:highlight>
              <a:latin typeface="Roboto"/>
              <a:ea typeface="Roboto"/>
              <a:cs typeface="Roboto"/>
              <a:sym typeface="Roboto"/>
            </a:endParaRPr>
          </a:p>
          <a:p>
            <a:pPr indent="0" lvl="0" marL="0" rtl="0" algn="l">
              <a:spcBef>
                <a:spcPts val="5600"/>
              </a:spcBef>
              <a:spcAft>
                <a:spcPts val="1600"/>
              </a:spcAft>
              <a:buNone/>
            </a:pPr>
            <a:r>
              <a:t/>
            </a:r>
            <a:endParaRPr sz="1050">
              <a:solidFill>
                <a:srgbClr val="4D5156"/>
              </a:solidFill>
              <a:highlight>
                <a:srgbClr val="FFFFFF"/>
              </a:highlight>
              <a:latin typeface="Roboto"/>
              <a:ea typeface="Roboto"/>
              <a:cs typeface="Roboto"/>
              <a:sym typeface="Roboto"/>
            </a:endParaRPr>
          </a:p>
        </p:txBody>
      </p:sp>
      <p:pic>
        <p:nvPicPr>
          <p:cNvPr id="62" name="Google Shape;62;p14"/>
          <p:cNvPicPr preferRelativeResize="0"/>
          <p:nvPr/>
        </p:nvPicPr>
        <p:blipFill>
          <a:blip r:embed="rId3">
            <a:alphaModFix/>
          </a:blip>
          <a:stretch>
            <a:fillRect/>
          </a:stretch>
        </p:blipFill>
        <p:spPr>
          <a:xfrm>
            <a:off x="2355750" y="3160350"/>
            <a:ext cx="3894275" cy="1882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Ringneck pheasant </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9" name="Google Shape;69;p15"/>
          <p:cNvPicPr preferRelativeResize="0"/>
          <p:nvPr/>
        </p:nvPicPr>
        <p:blipFill>
          <a:blip r:embed="rId3">
            <a:alphaModFix/>
          </a:blip>
          <a:stretch>
            <a:fillRect/>
          </a:stretch>
        </p:blipFill>
        <p:spPr>
          <a:xfrm>
            <a:off x="3408238" y="2685138"/>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